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5" r:id="rId5"/>
    <p:sldId id="266" r:id="rId6"/>
    <p:sldId id="270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timil Matula" userId="42e827ae-edd2-4c6b-8d87-6c9ef054081b" providerId="ADAL" clId="{7E4C0DF2-4CED-49A5-8B53-11272D698AA9}"/>
    <pc:docChg chg="custSel addSld modSld">
      <pc:chgData name="Vlastimil Matula" userId="42e827ae-edd2-4c6b-8d87-6c9ef054081b" providerId="ADAL" clId="{7E4C0DF2-4CED-49A5-8B53-11272D698AA9}" dt="2020-10-02T08:27:02.318" v="449" actId="20577"/>
      <pc:docMkLst>
        <pc:docMk/>
      </pc:docMkLst>
      <pc:sldChg chg="modSp">
        <pc:chgData name="Vlastimil Matula" userId="42e827ae-edd2-4c6b-8d87-6c9ef054081b" providerId="ADAL" clId="{7E4C0DF2-4CED-49A5-8B53-11272D698AA9}" dt="2020-10-02T08:17:48.746" v="2" actId="122"/>
        <pc:sldMkLst>
          <pc:docMk/>
          <pc:sldMk cId="814475024" sldId="265"/>
        </pc:sldMkLst>
        <pc:spChg chg="mod">
          <ac:chgData name="Vlastimil Matula" userId="42e827ae-edd2-4c6b-8d87-6c9ef054081b" providerId="ADAL" clId="{7E4C0DF2-4CED-49A5-8B53-11272D698AA9}" dt="2020-10-02T08:17:48.746" v="2" actId="122"/>
          <ac:spMkLst>
            <pc:docMk/>
            <pc:sldMk cId="814475024" sldId="265"/>
            <ac:spMk id="3" creationId="{4F8716DA-0D46-4DBD-8A66-CA7E29C0A280}"/>
          </ac:spMkLst>
        </pc:spChg>
      </pc:sldChg>
      <pc:sldChg chg="addSp delSp modSp">
        <pc:chgData name="Vlastimil Matula" userId="42e827ae-edd2-4c6b-8d87-6c9ef054081b" providerId="ADAL" clId="{7E4C0DF2-4CED-49A5-8B53-11272D698AA9}" dt="2020-10-02T08:23:56.052" v="235" actId="5793"/>
        <pc:sldMkLst>
          <pc:docMk/>
          <pc:sldMk cId="243294852" sldId="266"/>
        </pc:sldMkLst>
        <pc:spChg chg="mod">
          <ac:chgData name="Vlastimil Matula" userId="42e827ae-edd2-4c6b-8d87-6c9ef054081b" providerId="ADAL" clId="{7E4C0DF2-4CED-49A5-8B53-11272D698AA9}" dt="2020-10-02T08:18:31.223" v="24" actId="20577"/>
          <ac:spMkLst>
            <pc:docMk/>
            <pc:sldMk cId="243294852" sldId="266"/>
            <ac:spMk id="2" creationId="{75558904-6454-4675-86C0-755287155DE4}"/>
          </ac:spMkLst>
        </pc:spChg>
        <pc:spChg chg="mod">
          <ac:chgData name="Vlastimil Matula" userId="42e827ae-edd2-4c6b-8d87-6c9ef054081b" providerId="ADAL" clId="{7E4C0DF2-4CED-49A5-8B53-11272D698AA9}" dt="2020-10-02T08:20:44.093" v="52" actId="20577"/>
          <ac:spMkLst>
            <pc:docMk/>
            <pc:sldMk cId="243294852" sldId="266"/>
            <ac:spMk id="3" creationId="{4F8716DA-0D46-4DBD-8A66-CA7E29C0A280}"/>
          </ac:spMkLst>
        </pc:spChg>
        <pc:spChg chg="mod">
          <ac:chgData name="Vlastimil Matula" userId="42e827ae-edd2-4c6b-8d87-6c9ef054081b" providerId="ADAL" clId="{7E4C0DF2-4CED-49A5-8B53-11272D698AA9}" dt="2020-10-02T08:21:15.544" v="59" actId="113"/>
          <ac:spMkLst>
            <pc:docMk/>
            <pc:sldMk cId="243294852" sldId="266"/>
            <ac:spMk id="6" creationId="{E2D6759C-68EE-4C2F-A2B3-2925C22D6752}"/>
          </ac:spMkLst>
        </pc:spChg>
        <pc:spChg chg="del mod">
          <ac:chgData name="Vlastimil Matula" userId="42e827ae-edd2-4c6b-8d87-6c9ef054081b" providerId="ADAL" clId="{7E4C0DF2-4CED-49A5-8B53-11272D698AA9}" dt="2020-10-02T08:20:24.184" v="41" actId="478"/>
          <ac:spMkLst>
            <pc:docMk/>
            <pc:sldMk cId="243294852" sldId="266"/>
            <ac:spMk id="7" creationId="{3021D32B-0542-4E5A-B89A-B3220341C636}"/>
          </ac:spMkLst>
        </pc:spChg>
        <pc:spChg chg="mod">
          <ac:chgData name="Vlastimil Matula" userId="42e827ae-edd2-4c6b-8d87-6c9ef054081b" providerId="ADAL" clId="{7E4C0DF2-4CED-49A5-8B53-11272D698AA9}" dt="2020-10-02T08:20:56.341" v="55" actId="1076"/>
          <ac:spMkLst>
            <pc:docMk/>
            <pc:sldMk cId="243294852" sldId="266"/>
            <ac:spMk id="8" creationId="{A4485C8F-29F6-42C0-8FD9-8B031456B7B4}"/>
          </ac:spMkLst>
        </pc:spChg>
        <pc:spChg chg="del mod">
          <ac:chgData name="Vlastimil Matula" userId="42e827ae-edd2-4c6b-8d87-6c9ef054081b" providerId="ADAL" clId="{7E4C0DF2-4CED-49A5-8B53-11272D698AA9}" dt="2020-10-02T08:20:22.320" v="40" actId="478"/>
          <ac:spMkLst>
            <pc:docMk/>
            <pc:sldMk cId="243294852" sldId="266"/>
            <ac:spMk id="10" creationId="{52F2F870-4B59-4EAC-B3AE-4C960F517CA4}"/>
          </ac:spMkLst>
        </pc:spChg>
        <pc:spChg chg="add mod">
          <ac:chgData name="Vlastimil Matula" userId="42e827ae-edd2-4c6b-8d87-6c9ef054081b" providerId="ADAL" clId="{7E4C0DF2-4CED-49A5-8B53-11272D698AA9}" dt="2020-10-02T08:23:56.052" v="235" actId="5793"/>
          <ac:spMkLst>
            <pc:docMk/>
            <pc:sldMk cId="243294852" sldId="266"/>
            <ac:spMk id="11" creationId="{916F29EF-EE1E-4948-A1F7-540583B43468}"/>
          </ac:spMkLst>
        </pc:spChg>
        <pc:spChg chg="add mod">
          <ac:chgData name="Vlastimil Matula" userId="42e827ae-edd2-4c6b-8d87-6c9ef054081b" providerId="ADAL" clId="{7E4C0DF2-4CED-49A5-8B53-11272D698AA9}" dt="2020-10-02T08:23:52.686" v="230" actId="20577"/>
          <ac:spMkLst>
            <pc:docMk/>
            <pc:sldMk cId="243294852" sldId="266"/>
            <ac:spMk id="12" creationId="{04729C2A-2F7B-4940-9C58-5CE7A6465E02}"/>
          </ac:spMkLst>
        </pc:spChg>
        <pc:picChg chg="del">
          <ac:chgData name="Vlastimil Matula" userId="42e827ae-edd2-4c6b-8d87-6c9ef054081b" providerId="ADAL" clId="{7E4C0DF2-4CED-49A5-8B53-11272D698AA9}" dt="2020-10-02T08:20:19.296" v="37" actId="478"/>
          <ac:picMkLst>
            <pc:docMk/>
            <pc:sldMk cId="243294852" sldId="266"/>
            <ac:picMk id="5" creationId="{E74E92E4-DE95-4D0C-BE8B-9A4940878555}"/>
          </ac:picMkLst>
        </pc:picChg>
        <pc:picChg chg="add mod ord">
          <ac:chgData name="Vlastimil Matula" userId="42e827ae-edd2-4c6b-8d87-6c9ef054081b" providerId="ADAL" clId="{7E4C0DF2-4CED-49A5-8B53-11272D698AA9}" dt="2020-10-02T08:20:53.112" v="54" actId="167"/>
          <ac:picMkLst>
            <pc:docMk/>
            <pc:sldMk cId="243294852" sldId="266"/>
            <ac:picMk id="9" creationId="{709DF4AE-E196-4938-9250-B1464FD0C116}"/>
          </ac:picMkLst>
        </pc:picChg>
      </pc:sldChg>
      <pc:sldChg chg="modSp">
        <pc:chgData name="Vlastimil Matula" userId="42e827ae-edd2-4c6b-8d87-6c9ef054081b" providerId="ADAL" clId="{7E4C0DF2-4CED-49A5-8B53-11272D698AA9}" dt="2020-10-02T08:24:40.135" v="246" actId="20577"/>
        <pc:sldMkLst>
          <pc:docMk/>
          <pc:sldMk cId="876628261" sldId="267"/>
        </pc:sldMkLst>
        <pc:spChg chg="mod">
          <ac:chgData name="Vlastimil Matula" userId="42e827ae-edd2-4c6b-8d87-6c9ef054081b" providerId="ADAL" clId="{7E4C0DF2-4CED-49A5-8B53-11272D698AA9}" dt="2020-10-02T08:24:40.135" v="246" actId="20577"/>
          <ac:spMkLst>
            <pc:docMk/>
            <pc:sldMk cId="876628261" sldId="267"/>
            <ac:spMk id="2" creationId="{75558904-6454-4675-86C0-755287155DE4}"/>
          </ac:spMkLst>
        </pc:spChg>
      </pc:sldChg>
      <pc:sldChg chg="modSp">
        <pc:chgData name="Vlastimil Matula" userId="42e827ae-edd2-4c6b-8d87-6c9ef054081b" providerId="ADAL" clId="{7E4C0DF2-4CED-49A5-8B53-11272D698AA9}" dt="2020-10-02T08:25:35.632" v="308" actId="14100"/>
        <pc:sldMkLst>
          <pc:docMk/>
          <pc:sldMk cId="2719310693" sldId="268"/>
        </pc:sldMkLst>
        <pc:spChg chg="mod">
          <ac:chgData name="Vlastimil Matula" userId="42e827ae-edd2-4c6b-8d87-6c9ef054081b" providerId="ADAL" clId="{7E4C0DF2-4CED-49A5-8B53-11272D698AA9}" dt="2020-10-02T08:25:04.015" v="254" actId="20577"/>
          <ac:spMkLst>
            <pc:docMk/>
            <pc:sldMk cId="2719310693" sldId="268"/>
            <ac:spMk id="2" creationId="{75558904-6454-4675-86C0-755287155DE4}"/>
          </ac:spMkLst>
        </pc:spChg>
        <pc:spChg chg="mod">
          <ac:chgData name="Vlastimil Matula" userId="42e827ae-edd2-4c6b-8d87-6c9ef054081b" providerId="ADAL" clId="{7E4C0DF2-4CED-49A5-8B53-11272D698AA9}" dt="2020-10-02T08:25:35.632" v="308" actId="14100"/>
          <ac:spMkLst>
            <pc:docMk/>
            <pc:sldMk cId="2719310693" sldId="268"/>
            <ac:spMk id="11" creationId="{A22BE89B-9004-49C5-8D31-8DB7071DC3F6}"/>
          </ac:spMkLst>
        </pc:spChg>
      </pc:sldChg>
      <pc:sldChg chg="modSp">
        <pc:chgData name="Vlastimil Matula" userId="42e827ae-edd2-4c6b-8d87-6c9ef054081b" providerId="ADAL" clId="{7E4C0DF2-4CED-49A5-8B53-11272D698AA9}" dt="2020-10-02T08:27:02.318" v="449" actId="20577"/>
        <pc:sldMkLst>
          <pc:docMk/>
          <pc:sldMk cId="27874307" sldId="269"/>
        </pc:sldMkLst>
        <pc:spChg chg="mod">
          <ac:chgData name="Vlastimil Matula" userId="42e827ae-edd2-4c6b-8d87-6c9ef054081b" providerId="ADAL" clId="{7E4C0DF2-4CED-49A5-8B53-11272D698AA9}" dt="2020-10-02T08:27:02.318" v="449" actId="20577"/>
          <ac:spMkLst>
            <pc:docMk/>
            <pc:sldMk cId="27874307" sldId="269"/>
            <ac:spMk id="2" creationId="{75558904-6454-4675-86C0-755287155DE4}"/>
          </ac:spMkLst>
        </pc:spChg>
        <pc:spChg chg="mod">
          <ac:chgData name="Vlastimil Matula" userId="42e827ae-edd2-4c6b-8d87-6c9ef054081b" providerId="ADAL" clId="{7E4C0DF2-4CED-49A5-8B53-11272D698AA9}" dt="2020-10-02T08:26:50.970" v="439" actId="20577"/>
          <ac:spMkLst>
            <pc:docMk/>
            <pc:sldMk cId="27874307" sldId="269"/>
            <ac:spMk id="9" creationId="{772F1EAA-4D70-4614-8B82-ADDEB1B5CA25}"/>
          </ac:spMkLst>
        </pc:spChg>
      </pc:sldChg>
      <pc:sldChg chg="modSp add">
        <pc:chgData name="Vlastimil Matula" userId="42e827ae-edd2-4c6b-8d87-6c9ef054081b" providerId="ADAL" clId="{7E4C0DF2-4CED-49A5-8B53-11272D698AA9}" dt="2020-10-02T08:24:30.086" v="240" actId="1076"/>
        <pc:sldMkLst>
          <pc:docMk/>
          <pc:sldMk cId="4069550337" sldId="270"/>
        </pc:sldMkLst>
        <pc:spChg chg="mod">
          <ac:chgData name="Vlastimil Matula" userId="42e827ae-edd2-4c6b-8d87-6c9ef054081b" providerId="ADAL" clId="{7E4C0DF2-4CED-49A5-8B53-11272D698AA9}" dt="2020-10-02T08:24:18.900" v="237" actId="20577"/>
          <ac:spMkLst>
            <pc:docMk/>
            <pc:sldMk cId="4069550337" sldId="270"/>
            <ac:spMk id="2" creationId="{75558904-6454-4675-86C0-755287155DE4}"/>
          </ac:spMkLst>
        </pc:spChg>
        <pc:spChg chg="mod">
          <ac:chgData name="Vlastimil Matula" userId="42e827ae-edd2-4c6b-8d87-6c9ef054081b" providerId="ADAL" clId="{7E4C0DF2-4CED-49A5-8B53-11272D698AA9}" dt="2020-10-02T08:24:30.086" v="240" actId="1076"/>
          <ac:spMkLst>
            <pc:docMk/>
            <pc:sldMk cId="4069550337" sldId="270"/>
            <ac:spMk id="3" creationId="{4F8716DA-0D46-4DBD-8A66-CA7E29C0A28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39DD3-A7E8-49CC-8291-DA7AC5FFB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C1D584-1766-49F0-A52A-71029EA6F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BE5F70-8DC7-4007-A9B1-D720E88DA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F2DBD9-DCF7-4A81-B4FA-0FF6A1CAB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DDED2F-82BA-430C-ABFE-1AEE3956C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82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204D1-255F-4ADB-B1E8-ABA508D49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9FE71A-CC07-4870-96A6-472BBF84D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AADB0A-8E79-4545-B8B1-AD0EE34D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ECF4FB-4E53-439A-9014-EA563870C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1CD2B4-173D-4D1C-BD92-5B390A63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78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2EEC53E-B84C-4FDB-B335-CEEC030A3F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57C566-7CFC-4DCD-8ECA-2EFF38F7C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0E484B-8E98-457B-A260-A53413416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27ABCF-48E9-4A22-882C-5B599BB8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D49D37-CF57-46D5-99D7-B5C9CFFA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65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592A6-3A11-4D54-B7EF-7F73171E9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D26516-7E82-44E6-BB5A-8B5418524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CFCDE3-8620-49BE-A65B-B5FCA8D3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CD04D0-41AB-4ADB-AEBB-859F38A7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468497-F239-4578-9A03-D93199D7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72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10013-F7B1-4F5C-89EE-F26F57F4D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50CD583-4511-4688-9667-30D3DEBF0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CAE94B-A917-4433-A06D-839B7B7AA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D96ABB-888C-49EA-B90E-C6084DB3B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C41CF6-A62A-4452-A714-BFCEADF3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73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4D59B-5AF7-4D6F-A7DA-5F4CE311F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558E2A-B092-4EF9-B4E1-389560F5D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30035A4-179F-4D56-BF52-F963893F6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91E885-70E0-4EE7-B625-4C6C1440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CE7EC5-3A2C-489F-AD56-8AE0AC2CE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96E98C-B67C-4489-A740-19B5DE9E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09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2CE71-61B0-44FB-8445-08F53E366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A3BA6B-C672-4810-A0A8-E412D4AE1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949923F-2378-4534-AECA-A7304994C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89B43A5-E2CD-4EFB-9B61-C86BE14D12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D437499-D536-48CC-8212-DC955EBCC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E31A154-EAF3-4421-9BDA-38B6D3BF5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2EBD23C-C8B6-40F8-97CC-6A1DC617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5CCF6FF-90C8-436B-BF34-79456BC6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19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01F1D-E307-4E14-8CB5-2541E1D9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DBAB5DA-6727-422B-8AFE-B94823CD1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6E5959-E28C-4500-A9EE-98E690810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B775F8C-DDDF-4BEA-80F9-C5A66F3D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8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3C1CF9E-CD1D-4C25-BBDF-922D4844E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8425B19-F269-45FB-8C27-D389BB83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3DA6ED-6D2A-466E-9809-AE6596B97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77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67201-303F-4D5E-A3F5-05DF111D6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CDF312-67AA-44AF-A5DE-2F7211F98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3499866-7521-473B-ADDA-0CB9D5BE0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24EA8E-62CA-4414-B8F2-078E4FB9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9FBAF6-F4FF-41BA-B7B6-C0AE9FA84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9B551B-2C75-4D05-97C3-608B6A5A9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63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9589E-03E1-4E17-AFE8-132635789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06554A-DCFE-473E-8EFF-579966BB79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5ED3DDA-9652-4FDC-B326-1AE1CF2BF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8C0125-6290-4E61-9166-9D37A983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621481-B807-4BD1-99B6-F90D9E3F7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E4C3E7-B67F-469C-8BE2-727C72E7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01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803CA11-A772-43C8-9464-7A664AB05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3C71D9-21AD-483B-A33C-D31DAD472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EDD28A-3866-4923-A89B-16D9A9182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5C2C7-7787-477E-8C22-00E53C08D96E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3280CC-AD27-4381-BD4E-8C19DD160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86C8CC-C30C-4944-A499-49EE86AB2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61358-D4BA-42D8-962D-FA2214682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44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solidFill>
                  <a:srgbClr val="990033"/>
                </a:solidFill>
              </a:rPr>
              <a:t>TEAMS</a:t>
            </a:r>
            <a:endParaRPr lang="cs-CZ" b="1" dirty="0">
              <a:solidFill>
                <a:srgbClr val="990033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238"/>
            <a:ext cx="10515600" cy="48593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1800" dirty="0"/>
              <a:t>Po přihlášení do </a:t>
            </a:r>
            <a:r>
              <a:rPr lang="cs-CZ" sz="1800" b="1" dirty="0">
                <a:solidFill>
                  <a:srgbClr val="990033"/>
                </a:solidFill>
              </a:rPr>
              <a:t>Office 365 </a:t>
            </a:r>
            <a:r>
              <a:rPr lang="cs-CZ" sz="1800" dirty="0"/>
              <a:t>se Vám zobrazí </a:t>
            </a:r>
            <a:r>
              <a:rPr lang="cs-CZ" sz="1800" b="1" dirty="0"/>
              <a:t>domovská obrazovka</a:t>
            </a:r>
            <a:r>
              <a:rPr lang="cs-CZ" sz="1800" dirty="0"/>
              <a:t>, kde máte možnost otevírat jednotlivé aplikace (v levém sloupci)</a:t>
            </a:r>
            <a:br>
              <a:rPr lang="cs-CZ" sz="1800" dirty="0"/>
            </a:br>
            <a:r>
              <a:rPr lang="cs-CZ" sz="1800" i="1" dirty="0"/>
              <a:t>např. pokud chcete zahájit </a:t>
            </a:r>
            <a:r>
              <a:rPr lang="cs-CZ" sz="1800" i="1" dirty="0" err="1"/>
              <a:t>videohovor</a:t>
            </a:r>
            <a:r>
              <a:rPr lang="cs-CZ" sz="1800" i="1" dirty="0"/>
              <a:t> s pedagogem, otevřete aplikaci </a:t>
            </a:r>
            <a:r>
              <a:rPr lang="cs-CZ" sz="1800" b="1" i="1" dirty="0" err="1"/>
              <a:t>Teams</a:t>
            </a:r>
            <a:endParaRPr lang="cs-CZ" sz="1800" b="1" dirty="0"/>
          </a:p>
          <a:p>
            <a:pPr marL="0" indent="0">
              <a:buNone/>
            </a:pPr>
            <a:endParaRPr lang="cs-CZ" sz="1800" b="1" dirty="0">
              <a:solidFill>
                <a:srgbClr val="C00000"/>
              </a:solidFill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E2B2019-BED1-4B3A-941E-B9EF3C51B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572" y="2068499"/>
            <a:ext cx="5656026" cy="4556645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>
            <a:off x="2362920" y="4918229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7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709DF4AE-E196-4938-9250-B1464FD0C1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747" y="2242505"/>
            <a:ext cx="4190128" cy="424482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238"/>
            <a:ext cx="10515600" cy="57967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1800" dirty="0"/>
              <a:t>při prvním vstupu do aplikace </a:t>
            </a:r>
            <a:r>
              <a:rPr lang="cs-CZ" sz="1800" dirty="0" err="1"/>
              <a:t>Teams</a:t>
            </a:r>
            <a:r>
              <a:rPr lang="cs-CZ" sz="1800" dirty="0"/>
              <a:t> vám bude nabídnuto používat webovou verzi nebo si stáhnout aplikaci přímo do Vašeho PC – je na Vás, co si zvolíte</a:t>
            </a:r>
          </a:p>
          <a:p>
            <a:pPr marL="0" indent="0">
              <a:buNone/>
            </a:pPr>
            <a:endParaRPr lang="cs-CZ" sz="1800" b="1" dirty="0">
              <a:solidFill>
                <a:srgbClr val="C00000"/>
              </a:solidFill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 rot="12625847">
            <a:off x="7258438" y="6030950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A4485C8F-29F6-42C0-8FD9-8B031456B7B4}"/>
              </a:ext>
            </a:extLst>
          </p:cNvPr>
          <p:cNvSpPr/>
          <p:nvPr/>
        </p:nvSpPr>
        <p:spPr>
          <a:xfrm>
            <a:off x="4029554" y="5244767"/>
            <a:ext cx="1091954" cy="31509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16F29EF-EE1E-4948-A1F7-540583B43468}"/>
              </a:ext>
            </a:extLst>
          </p:cNvPr>
          <p:cNvSpPr txBox="1"/>
          <p:nvPr/>
        </p:nvSpPr>
        <p:spPr>
          <a:xfrm>
            <a:off x="195785" y="5079148"/>
            <a:ext cx="3649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Pokud si stáhnete a nainstalujete aplikaci, bude otevírat </a:t>
            </a:r>
            <a:r>
              <a:rPr lang="cs-CZ" dirty="0" err="1"/>
              <a:t>Teams</a:t>
            </a:r>
            <a:r>
              <a:rPr lang="cs-CZ" dirty="0"/>
              <a:t> přímo z Vašeho PC …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4729C2A-2F7B-4940-9C58-5CE7A6465E02}"/>
              </a:ext>
            </a:extLst>
          </p:cNvPr>
          <p:cNvSpPr txBox="1"/>
          <p:nvPr/>
        </p:nvSpPr>
        <p:spPr>
          <a:xfrm>
            <a:off x="8344875" y="5783503"/>
            <a:ext cx="3649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…. nebo můžete využít webovou aplikaci</a:t>
            </a:r>
          </a:p>
        </p:txBody>
      </p:sp>
    </p:spTree>
    <p:extLst>
      <p:ext uri="{BB962C8B-B14F-4D97-AF65-F5344CB8AC3E}">
        <p14:creationId xmlns:p14="http://schemas.microsoft.com/office/powerpoint/2010/main" val="24329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716DA-0D46-4DBD-8A66-CA7E29C0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288"/>
            <a:ext cx="10515600" cy="4859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dirty="0"/>
              <a:t>Zobrazí se Vám uvítací obrazovka</a:t>
            </a:r>
          </a:p>
          <a:p>
            <a:pPr marL="0" indent="0">
              <a:buNone/>
            </a:pPr>
            <a:endParaRPr lang="cs-CZ" sz="1800" b="1" dirty="0">
              <a:solidFill>
                <a:srgbClr val="C0000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74E92E4-DE95-4D0C-BE8B-9A4940878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106" y="2171283"/>
            <a:ext cx="8056927" cy="4532021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 rot="18836476">
            <a:off x="3853385" y="2992814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A4485C8F-29F6-42C0-8FD9-8B031456B7B4}"/>
              </a:ext>
            </a:extLst>
          </p:cNvPr>
          <p:cNvSpPr/>
          <p:nvPr/>
        </p:nvSpPr>
        <p:spPr>
          <a:xfrm>
            <a:off x="1428967" y="2972869"/>
            <a:ext cx="1091954" cy="31509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021D32B-0542-4E5A-B89A-B3220341C636}"/>
              </a:ext>
            </a:extLst>
          </p:cNvPr>
          <p:cNvSpPr txBox="1"/>
          <p:nvPr/>
        </p:nvSpPr>
        <p:spPr>
          <a:xfrm>
            <a:off x="520117" y="3313131"/>
            <a:ext cx="187913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/>
              <a:t>Pokud chcete zahájit chat nebo </a:t>
            </a:r>
            <a:r>
              <a:rPr lang="cs-CZ" sz="1500" dirty="0" err="1"/>
              <a:t>videohovor</a:t>
            </a:r>
            <a:r>
              <a:rPr lang="cs-CZ" sz="1500" dirty="0"/>
              <a:t>, vyberte v levém menu záložku Chat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2F2F870-4B59-4EAC-B3AE-4C960F517CA4}"/>
              </a:ext>
            </a:extLst>
          </p:cNvPr>
          <p:cNvSpPr txBox="1"/>
          <p:nvPr/>
        </p:nvSpPr>
        <p:spPr>
          <a:xfrm>
            <a:off x="3617053" y="3619035"/>
            <a:ext cx="18791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/>
              <a:t>Do řádku „hledej“ zadejte jméno, s kým chcete chatovat nebo vést </a:t>
            </a:r>
            <a:r>
              <a:rPr lang="cs-CZ" sz="1500" dirty="0" err="1"/>
              <a:t>videohovor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4069550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DEC29057-40D0-4342-BF3D-A572314240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967" y="1802169"/>
            <a:ext cx="8260317" cy="464642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3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 rot="13209871">
            <a:off x="4950210" y="3182340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2F2F870-4B59-4EAC-B3AE-4C960F517CA4}"/>
              </a:ext>
            </a:extLst>
          </p:cNvPr>
          <p:cNvSpPr txBox="1"/>
          <p:nvPr/>
        </p:nvSpPr>
        <p:spPr>
          <a:xfrm>
            <a:off x="3617053" y="3619035"/>
            <a:ext cx="187913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/>
              <a:t>Klikněte na osobu, se kterou chcete zahájit chat nebo </a:t>
            </a:r>
            <a:r>
              <a:rPr lang="cs-CZ" sz="1500" dirty="0" err="1"/>
              <a:t>videohovor</a:t>
            </a:r>
            <a:r>
              <a:rPr lang="cs-CZ" sz="1500" dirty="0"/>
              <a:t> a stiskněte klávesu Enter</a:t>
            </a:r>
          </a:p>
        </p:txBody>
      </p:sp>
    </p:spTree>
    <p:extLst>
      <p:ext uri="{BB962C8B-B14F-4D97-AF65-F5344CB8AC3E}">
        <p14:creationId xmlns:p14="http://schemas.microsoft.com/office/powerpoint/2010/main" val="8766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28FDCE1-C768-4F4B-89AF-4566DB509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966" y="1412960"/>
            <a:ext cx="9239075" cy="519698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990033"/>
                </a:solidFill>
              </a:rPr>
              <a:t>KROK 4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2D6759C-68EE-4C2F-A2B3-2925C22D6752}"/>
              </a:ext>
            </a:extLst>
          </p:cNvPr>
          <p:cNvSpPr/>
          <p:nvPr/>
        </p:nvSpPr>
        <p:spPr>
          <a:xfrm rot="9256786">
            <a:off x="8414863" y="5436687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2F2F870-4B59-4EAC-B3AE-4C960F517CA4}"/>
              </a:ext>
            </a:extLst>
          </p:cNvPr>
          <p:cNvSpPr txBox="1"/>
          <p:nvPr/>
        </p:nvSpPr>
        <p:spPr>
          <a:xfrm>
            <a:off x="9512441" y="5121875"/>
            <a:ext cx="21783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/>
              <a:t>Zde můžete zahájit chat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81614DE3-E0A2-4F73-9B1F-82CE738409FA}"/>
              </a:ext>
            </a:extLst>
          </p:cNvPr>
          <p:cNvSpPr/>
          <p:nvPr/>
        </p:nvSpPr>
        <p:spPr>
          <a:xfrm rot="13209871">
            <a:off x="10454787" y="2834095"/>
            <a:ext cx="1091954" cy="27520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22BE89B-9004-49C5-8D31-8DB7071DC3F6}"/>
              </a:ext>
            </a:extLst>
          </p:cNvPr>
          <p:cNvSpPr txBox="1"/>
          <p:nvPr/>
        </p:nvSpPr>
        <p:spPr>
          <a:xfrm>
            <a:off x="8900719" y="3487045"/>
            <a:ext cx="295085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/>
              <a:t>Zde můžete zahájit hovor nebo </a:t>
            </a:r>
            <a:r>
              <a:rPr lang="cs-CZ" sz="1500" dirty="0" err="1"/>
              <a:t>videohovor</a:t>
            </a:r>
            <a:r>
              <a:rPr lang="cs-CZ" sz="1500" dirty="0"/>
              <a:t> (je potřeba mít </a:t>
            </a:r>
            <a:r>
              <a:rPr lang="cs-CZ" sz="1500" dirty="0" err="1"/>
              <a:t>naistalovanou</a:t>
            </a:r>
            <a:r>
              <a:rPr lang="cs-CZ" sz="1500" dirty="0"/>
              <a:t> webkameru)</a:t>
            </a:r>
          </a:p>
        </p:txBody>
      </p:sp>
    </p:spTree>
    <p:extLst>
      <p:ext uri="{BB962C8B-B14F-4D97-AF65-F5344CB8AC3E}">
        <p14:creationId xmlns:p14="http://schemas.microsoft.com/office/powerpoint/2010/main" val="271931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58904-6454-4675-86C0-75528715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solidFill>
                  <a:srgbClr val="990033"/>
                </a:solidFill>
              </a:rPr>
              <a:t>TEAMS</a:t>
            </a:r>
            <a:r>
              <a:rPr lang="cs-CZ" b="1" dirty="0">
                <a:solidFill>
                  <a:srgbClr val="990033"/>
                </a:solidFill>
              </a:rPr>
              <a:t> </a:t>
            </a:r>
            <a:r>
              <a:rPr lang="cs-CZ" b="1">
                <a:solidFill>
                  <a:srgbClr val="990033"/>
                </a:solidFill>
              </a:rPr>
              <a:t>ZUŠ POLNÁ</a:t>
            </a:r>
            <a:endParaRPr lang="cs-CZ" b="1" dirty="0">
              <a:solidFill>
                <a:srgbClr val="990033"/>
              </a:solidFill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772F1EAA-4D70-4614-8B82-ADDEB1B5C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5805"/>
            <a:ext cx="10515600" cy="36919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dirty="0"/>
              <a:t>Aplikace </a:t>
            </a:r>
            <a:r>
              <a:rPr lang="cs-CZ" sz="1800" dirty="0" err="1"/>
              <a:t>Teams</a:t>
            </a:r>
            <a:r>
              <a:rPr lang="cs-CZ" sz="1800" dirty="0"/>
              <a:t> toho umí mnohem více – vytvářet skupiny žáků, zadávat úkoly, … ale to až příště </a:t>
            </a:r>
            <a:br>
              <a:rPr lang="cs-CZ" sz="1800" dirty="0"/>
            </a:br>
            <a:endParaRPr lang="cs-CZ" sz="1800" dirty="0"/>
          </a:p>
          <a:p>
            <a:pPr marL="0" indent="0" algn="ctr">
              <a:buNone/>
            </a:pPr>
            <a:r>
              <a:rPr lang="cs-CZ" sz="1800" dirty="0"/>
              <a:t>Aplikaci </a:t>
            </a:r>
            <a:r>
              <a:rPr lang="cs-CZ" sz="1800" dirty="0" err="1"/>
              <a:t>Teams</a:t>
            </a:r>
            <a:r>
              <a:rPr lang="cs-CZ" sz="1800" dirty="0"/>
              <a:t> si můžete stáhnout do chytrého telefonu nebo naistalovat na tablet</a:t>
            </a:r>
            <a:r>
              <a:rPr lang="cs-CZ" sz="1800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sz="180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1800" b="1" dirty="0">
                <a:solidFill>
                  <a:srgbClr val="990033"/>
                </a:solidFill>
                <a:sym typeface="Wingdings" panose="05000000000000000000" pitchFamily="2" charset="2"/>
              </a:rPr>
              <a:t>Takže hodně zdaru, pokud se něco nedaří, obraťte se na své vyučující nebo na vedení školy</a:t>
            </a:r>
          </a:p>
          <a:p>
            <a:pPr marL="0" indent="0" algn="ctr">
              <a:buNone/>
            </a:pPr>
            <a:endParaRPr lang="cs-CZ" sz="1800" b="1" dirty="0">
              <a:solidFill>
                <a:srgbClr val="990033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1800" b="1" dirty="0">
                <a:solidFill>
                  <a:srgbClr val="990033"/>
                </a:solidFill>
                <a:sym typeface="Wingdings" panose="05000000000000000000" pitchFamily="2" charset="2"/>
              </a:rPr>
              <a:t>Mgr. Vlastimil Matula</a:t>
            </a:r>
          </a:p>
          <a:p>
            <a:pPr marL="0" indent="0" algn="ctr">
              <a:buNone/>
            </a:pPr>
            <a:r>
              <a:rPr lang="cs-CZ" sz="1800" b="1" dirty="0">
                <a:solidFill>
                  <a:srgbClr val="990033"/>
                </a:solidFill>
                <a:sym typeface="Wingdings" panose="05000000000000000000" pitchFamily="2" charset="2"/>
              </a:rPr>
              <a:t>777 090 088</a:t>
            </a:r>
          </a:p>
          <a:p>
            <a:pPr marL="0" indent="0" algn="ctr">
              <a:buNone/>
            </a:pPr>
            <a:r>
              <a:rPr lang="cs-CZ" sz="1800" b="1" dirty="0" err="1">
                <a:solidFill>
                  <a:srgbClr val="990033"/>
                </a:solidFill>
                <a:sym typeface="Wingdings" panose="05000000000000000000" pitchFamily="2" charset="2"/>
              </a:rPr>
              <a:t>matulav@zuspolna.cz</a:t>
            </a:r>
            <a:endParaRPr lang="cs-CZ" sz="18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4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0DD4FAF83C2849AF001EF7912970DF" ma:contentTypeVersion="14" ma:contentTypeDescription="Vytvoří nový dokument" ma:contentTypeScope="" ma:versionID="d57d81d40825623c11b66967edc5e405">
  <xsd:schema xmlns:xsd="http://www.w3.org/2001/XMLSchema" xmlns:xs="http://www.w3.org/2001/XMLSchema" xmlns:p="http://schemas.microsoft.com/office/2006/metadata/properties" xmlns:ns3="3630d13d-95b6-4410-88f2-3ffca4eeec1d" xmlns:ns4="23f31622-1a92-4186-b2db-e8441ead659e" targetNamespace="http://schemas.microsoft.com/office/2006/metadata/properties" ma:root="true" ma:fieldsID="ce777501eaca104fdf8bcd73e3195994" ns3:_="" ns4:_="">
    <xsd:import namespace="3630d13d-95b6-4410-88f2-3ffca4eeec1d"/>
    <xsd:import namespace="23f31622-1a92-4186-b2db-e8441ead659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30d13d-95b6-4410-88f2-3ffca4eeec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1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f31622-1a92-4186-b2db-e8441ead6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FB51C3-CAC9-4580-927F-1236D2D8B5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2B9BBE-82F1-451A-9266-54F40F03FA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30d13d-95b6-4410-88f2-3ffca4eeec1d"/>
    <ds:schemaRef ds:uri="23f31622-1a92-4186-b2db-e8441ead65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084B47-7DA9-485C-95C4-58B12C9915EF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23f31622-1a92-4186-b2db-e8441ead659e"/>
    <ds:schemaRef ds:uri="3630d13d-95b6-4410-88f2-3ffca4eeec1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225</Words>
  <Application>Microsoft Office PowerPoint</Application>
  <PresentationFormat>Širokoúhlá obrazovka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TEAMS</vt:lpstr>
      <vt:lpstr>KROK 1</vt:lpstr>
      <vt:lpstr>KROK 2</vt:lpstr>
      <vt:lpstr>KROK 3</vt:lpstr>
      <vt:lpstr>KROK 4</vt:lpstr>
      <vt:lpstr>TEAMS ZUŠ POLNÁ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TEAMS</dc:title>
  <dc:creator>Vlastimil Matula</dc:creator>
  <cp:lastModifiedBy>Vlastimil Matula</cp:lastModifiedBy>
  <cp:revision>3</cp:revision>
  <dcterms:created xsi:type="dcterms:W3CDTF">2020-10-01T15:15:01Z</dcterms:created>
  <dcterms:modified xsi:type="dcterms:W3CDTF">2020-10-02T08:27:03Z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0x010100260DD4FAF83C2849AF001EF7912970DF</vt:lpwstr>
  </property>
</Properties>
</file>