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63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Matula" userId="42e827ae-edd2-4c6b-8d87-6c9ef054081b" providerId="ADAL" clId="{DD16C1F8-BBA9-4088-9A1F-624220126672}"/>
    <pc:docChg chg="undo custSel addSld delSld modSld">
      <pc:chgData name="Vlastimil Matula" userId="42e827ae-edd2-4c6b-8d87-6c9ef054081b" providerId="ADAL" clId="{DD16C1F8-BBA9-4088-9A1F-624220126672}" dt="2020-10-02T08:16:15.268" v="2998" actId="1076"/>
      <pc:docMkLst>
        <pc:docMk/>
      </pc:docMkLst>
      <pc:sldChg chg="modSp add">
        <pc:chgData name="Vlastimil Matula" userId="42e827ae-edd2-4c6b-8d87-6c9ef054081b" providerId="ADAL" clId="{DD16C1F8-BBA9-4088-9A1F-624220126672}" dt="2020-10-01T14:57:29.093" v="1664" actId="207"/>
        <pc:sldMkLst>
          <pc:docMk/>
          <pc:sldMk cId="1111825868" sldId="256"/>
        </pc:sldMkLst>
        <pc:spChg chg="mod">
          <ac:chgData name="Vlastimil Matula" userId="42e827ae-edd2-4c6b-8d87-6c9ef054081b" providerId="ADAL" clId="{DD16C1F8-BBA9-4088-9A1F-624220126672}" dt="2020-10-01T13:57:26.284" v="584" actId="113"/>
          <ac:spMkLst>
            <pc:docMk/>
            <pc:sldMk cId="1111825868" sldId="256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1T14:57:29.093" v="1664" actId="207"/>
          <ac:spMkLst>
            <pc:docMk/>
            <pc:sldMk cId="1111825868" sldId="256"/>
            <ac:spMk id="3" creationId="{4F8716DA-0D46-4DBD-8A66-CA7E29C0A280}"/>
          </ac:spMkLst>
        </pc:spChg>
      </pc:sldChg>
      <pc:sldChg chg="modSp add">
        <pc:chgData name="Vlastimil Matula" userId="42e827ae-edd2-4c6b-8d87-6c9ef054081b" providerId="ADAL" clId="{DD16C1F8-BBA9-4088-9A1F-624220126672}" dt="2020-10-01T14:58:12.219" v="1669" actId="207"/>
        <pc:sldMkLst>
          <pc:docMk/>
          <pc:sldMk cId="4134919053" sldId="257"/>
        </pc:sldMkLst>
        <pc:spChg chg="mod">
          <ac:chgData name="Vlastimil Matula" userId="42e827ae-edd2-4c6b-8d87-6c9ef054081b" providerId="ADAL" clId="{DD16C1F8-BBA9-4088-9A1F-624220126672}" dt="2020-10-01T11:56:06.297" v="190" actId="6549"/>
          <ac:spMkLst>
            <pc:docMk/>
            <pc:sldMk cId="4134919053" sldId="257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1T14:58:12.219" v="1669" actId="207"/>
          <ac:spMkLst>
            <pc:docMk/>
            <pc:sldMk cId="4134919053" sldId="257"/>
            <ac:spMk id="3" creationId="{4F8716DA-0D46-4DBD-8A66-CA7E29C0A280}"/>
          </ac:spMkLst>
        </pc:spChg>
      </pc:sldChg>
      <pc:sldChg chg="modSp add">
        <pc:chgData name="Vlastimil Matula" userId="42e827ae-edd2-4c6b-8d87-6c9ef054081b" providerId="ADAL" clId="{DD16C1F8-BBA9-4088-9A1F-624220126672}" dt="2020-10-02T07:44:10.246" v="2022" actId="6549"/>
        <pc:sldMkLst>
          <pc:docMk/>
          <pc:sldMk cId="2328565386" sldId="258"/>
        </pc:sldMkLst>
        <pc:spChg chg="mod">
          <ac:chgData name="Vlastimil Matula" userId="42e827ae-edd2-4c6b-8d87-6c9ef054081b" providerId="ADAL" clId="{DD16C1F8-BBA9-4088-9A1F-624220126672}" dt="2020-10-02T07:44:07.204" v="2021" actId="20577"/>
          <ac:spMkLst>
            <pc:docMk/>
            <pc:sldMk cId="2328565386" sldId="258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7:44:10.246" v="2022" actId="6549"/>
          <ac:spMkLst>
            <pc:docMk/>
            <pc:sldMk cId="2328565386" sldId="258"/>
            <ac:spMk id="3" creationId="{4F8716DA-0D46-4DBD-8A66-CA7E29C0A280}"/>
          </ac:spMkLst>
        </pc:spChg>
      </pc:sldChg>
      <pc:sldChg chg="addSp modSp add">
        <pc:chgData name="Vlastimil Matula" userId="42e827ae-edd2-4c6b-8d87-6c9ef054081b" providerId="ADAL" clId="{DD16C1F8-BBA9-4088-9A1F-624220126672}" dt="2020-10-02T07:45:24.903" v="2052" actId="20577"/>
        <pc:sldMkLst>
          <pc:docMk/>
          <pc:sldMk cId="3057522965" sldId="259"/>
        </pc:sldMkLst>
        <pc:spChg chg="mod">
          <ac:chgData name="Vlastimil Matula" userId="42e827ae-edd2-4c6b-8d87-6c9ef054081b" providerId="ADAL" clId="{DD16C1F8-BBA9-4088-9A1F-624220126672}" dt="2020-10-02T07:44:21.688" v="2028" actId="20577"/>
          <ac:spMkLst>
            <pc:docMk/>
            <pc:sldMk cId="3057522965" sldId="259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7:45:24.903" v="2052" actId="20577"/>
          <ac:spMkLst>
            <pc:docMk/>
            <pc:sldMk cId="3057522965" sldId="259"/>
            <ac:spMk id="3" creationId="{4F8716DA-0D46-4DBD-8A66-CA7E29C0A280}"/>
          </ac:spMkLst>
        </pc:spChg>
        <pc:spChg chg="add mod">
          <ac:chgData name="Vlastimil Matula" userId="42e827ae-edd2-4c6b-8d87-6c9ef054081b" providerId="ADAL" clId="{DD16C1F8-BBA9-4088-9A1F-624220126672}" dt="2020-10-01T14:13:52.309" v="1103" actId="1076"/>
          <ac:spMkLst>
            <pc:docMk/>
            <pc:sldMk cId="3057522965" sldId="259"/>
            <ac:spMk id="6" creationId="{E2D6759C-68EE-4C2F-A2B3-2925C22D6752}"/>
          </ac:spMkLst>
        </pc:spChg>
        <pc:picChg chg="add mod">
          <ac:chgData name="Vlastimil Matula" userId="42e827ae-edd2-4c6b-8d87-6c9ef054081b" providerId="ADAL" clId="{DD16C1F8-BBA9-4088-9A1F-624220126672}" dt="2020-10-02T07:45:07.547" v="2051" actId="1076"/>
          <ac:picMkLst>
            <pc:docMk/>
            <pc:sldMk cId="3057522965" sldId="259"/>
            <ac:picMk id="5" creationId="{2682A85F-BF88-4241-A0F6-7C9F9297F198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7:45:44.946" v="2064" actId="1076"/>
        <pc:sldMkLst>
          <pc:docMk/>
          <pc:sldMk cId="2130024264" sldId="260"/>
        </pc:sldMkLst>
        <pc:spChg chg="mod">
          <ac:chgData name="Vlastimil Matula" userId="42e827ae-edd2-4c6b-8d87-6c9ef054081b" providerId="ADAL" clId="{DD16C1F8-BBA9-4088-9A1F-624220126672}" dt="2020-10-02T07:45:36.275" v="2062" actId="20577"/>
          <ac:spMkLst>
            <pc:docMk/>
            <pc:sldMk cId="2130024264" sldId="260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7:45:44.946" v="2064" actId="1076"/>
          <ac:spMkLst>
            <pc:docMk/>
            <pc:sldMk cId="2130024264" sldId="260"/>
            <ac:spMk id="3" creationId="{4F8716DA-0D46-4DBD-8A66-CA7E29C0A280}"/>
          </ac:spMkLst>
        </pc:spChg>
        <pc:spChg chg="add mod">
          <ac:chgData name="Vlastimil Matula" userId="42e827ae-edd2-4c6b-8d87-6c9ef054081b" providerId="ADAL" clId="{DD16C1F8-BBA9-4088-9A1F-624220126672}" dt="2020-10-01T14:14:04.620" v="1106" actId="1076"/>
          <ac:spMkLst>
            <pc:docMk/>
            <pc:sldMk cId="2130024264" sldId="260"/>
            <ac:spMk id="10" creationId="{D57DA8B4-F7FE-4AF4-8249-A899F0CAA2D5}"/>
          </ac:spMkLst>
        </pc:spChg>
        <pc:spChg chg="add mod">
          <ac:chgData name="Vlastimil Matula" userId="42e827ae-edd2-4c6b-8d87-6c9ef054081b" providerId="ADAL" clId="{DD16C1F8-BBA9-4088-9A1F-624220126672}" dt="2020-10-01T14:14:11.500" v="1110" actId="1076"/>
          <ac:spMkLst>
            <pc:docMk/>
            <pc:sldMk cId="2130024264" sldId="260"/>
            <ac:spMk id="11" creationId="{D8DCA018-ABD0-494E-BF16-D51071DEA739}"/>
          </ac:spMkLst>
        </pc:spChg>
        <pc:picChg chg="del">
          <ac:chgData name="Vlastimil Matula" userId="42e827ae-edd2-4c6b-8d87-6c9ef054081b" providerId="ADAL" clId="{DD16C1F8-BBA9-4088-9A1F-624220126672}" dt="2020-10-01T14:10:41.090" v="909" actId="478"/>
          <ac:picMkLst>
            <pc:docMk/>
            <pc:sldMk cId="2130024264" sldId="260"/>
            <ac:picMk id="5" creationId="{2682A85F-BF88-4241-A0F6-7C9F9297F198}"/>
          </ac:picMkLst>
        </pc:picChg>
        <pc:picChg chg="add del mod">
          <ac:chgData name="Vlastimil Matula" userId="42e827ae-edd2-4c6b-8d87-6c9ef054081b" providerId="ADAL" clId="{DD16C1F8-BBA9-4088-9A1F-624220126672}" dt="2020-10-01T14:11:02" v="912" actId="478"/>
          <ac:picMkLst>
            <pc:docMk/>
            <pc:sldMk cId="2130024264" sldId="260"/>
            <ac:picMk id="7" creationId="{E337996E-9AB5-4568-B9B4-E68F88582599}"/>
          </ac:picMkLst>
        </pc:picChg>
        <pc:picChg chg="add mod">
          <ac:chgData name="Vlastimil Matula" userId="42e827ae-edd2-4c6b-8d87-6c9ef054081b" providerId="ADAL" clId="{DD16C1F8-BBA9-4088-9A1F-624220126672}" dt="2020-10-01T14:12:03.556" v="916" actId="1076"/>
          <ac:picMkLst>
            <pc:docMk/>
            <pc:sldMk cId="2130024264" sldId="260"/>
            <ac:picMk id="9" creationId="{4B9AA76D-8E88-4345-B28D-55F01042C0FF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7:46:15.110" v="2072" actId="20577"/>
        <pc:sldMkLst>
          <pc:docMk/>
          <pc:sldMk cId="980250262" sldId="261"/>
        </pc:sldMkLst>
        <pc:spChg chg="mod">
          <ac:chgData name="Vlastimil Matula" userId="42e827ae-edd2-4c6b-8d87-6c9ef054081b" providerId="ADAL" clId="{DD16C1F8-BBA9-4088-9A1F-624220126672}" dt="2020-10-02T07:46:15.110" v="2072" actId="20577"/>
          <ac:spMkLst>
            <pc:docMk/>
            <pc:sldMk cId="980250262" sldId="261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1T14:16:25.693" v="1195" actId="20577"/>
          <ac:spMkLst>
            <pc:docMk/>
            <pc:sldMk cId="980250262" sldId="261"/>
            <ac:spMk id="3" creationId="{4F8716DA-0D46-4DBD-8A66-CA7E29C0A280}"/>
          </ac:spMkLst>
        </pc:spChg>
        <pc:spChg chg="mod ord">
          <ac:chgData name="Vlastimil Matula" userId="42e827ae-edd2-4c6b-8d87-6c9ef054081b" providerId="ADAL" clId="{DD16C1F8-BBA9-4088-9A1F-624220126672}" dt="2020-10-01T14:15:50.852" v="1128" actId="1076"/>
          <ac:spMkLst>
            <pc:docMk/>
            <pc:sldMk cId="980250262" sldId="261"/>
            <ac:spMk id="6" creationId="{E2D6759C-68EE-4C2F-A2B3-2925C22D6752}"/>
          </ac:spMkLst>
        </pc:spChg>
        <pc:spChg chg="del">
          <ac:chgData name="Vlastimil Matula" userId="42e827ae-edd2-4c6b-8d87-6c9ef054081b" providerId="ADAL" clId="{DD16C1F8-BBA9-4088-9A1F-624220126672}" dt="2020-10-01T14:15:07.533" v="1113" actId="478"/>
          <ac:spMkLst>
            <pc:docMk/>
            <pc:sldMk cId="980250262" sldId="261"/>
            <ac:spMk id="10" creationId="{D57DA8B4-F7FE-4AF4-8249-A899F0CAA2D5}"/>
          </ac:spMkLst>
        </pc:spChg>
        <pc:spChg chg="mod ord">
          <ac:chgData name="Vlastimil Matula" userId="42e827ae-edd2-4c6b-8d87-6c9ef054081b" providerId="ADAL" clId="{DD16C1F8-BBA9-4088-9A1F-624220126672}" dt="2020-10-01T14:15:48.452" v="1127" actId="1076"/>
          <ac:spMkLst>
            <pc:docMk/>
            <pc:sldMk cId="980250262" sldId="261"/>
            <ac:spMk id="11" creationId="{D8DCA018-ABD0-494E-BF16-D51071DEA739}"/>
          </ac:spMkLst>
        </pc:spChg>
        <pc:picChg chg="add mod">
          <ac:chgData name="Vlastimil Matula" userId="42e827ae-edd2-4c6b-8d87-6c9ef054081b" providerId="ADAL" clId="{DD16C1F8-BBA9-4088-9A1F-624220126672}" dt="2020-10-01T14:15:47.069" v="1126" actId="1076"/>
          <ac:picMkLst>
            <pc:docMk/>
            <pc:sldMk cId="980250262" sldId="261"/>
            <ac:picMk id="5" creationId="{DFBCFA2D-26F3-4F58-80D1-01898CB8C9E0}"/>
          </ac:picMkLst>
        </pc:picChg>
        <pc:picChg chg="del">
          <ac:chgData name="Vlastimil Matula" userId="42e827ae-edd2-4c6b-8d87-6c9ef054081b" providerId="ADAL" clId="{DD16C1F8-BBA9-4088-9A1F-624220126672}" dt="2020-10-01T14:15:03.542" v="1112" actId="478"/>
          <ac:picMkLst>
            <pc:docMk/>
            <pc:sldMk cId="980250262" sldId="261"/>
            <ac:picMk id="9" creationId="{4B9AA76D-8E88-4345-B28D-55F01042C0FF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5:14.668" v="2991" actId="27636"/>
        <pc:sldMkLst>
          <pc:docMk/>
          <pc:sldMk cId="2598503157" sldId="262"/>
        </pc:sldMkLst>
        <pc:spChg chg="mod">
          <ac:chgData name="Vlastimil Matula" userId="42e827ae-edd2-4c6b-8d87-6c9ef054081b" providerId="ADAL" clId="{DD16C1F8-BBA9-4088-9A1F-624220126672}" dt="2020-10-02T07:46:33.547" v="2079" actId="14100"/>
          <ac:spMkLst>
            <pc:docMk/>
            <pc:sldMk cId="2598503157" sldId="262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15:14.668" v="2991" actId="27636"/>
          <ac:spMkLst>
            <pc:docMk/>
            <pc:sldMk cId="2598503157" sldId="262"/>
            <ac:spMk id="3" creationId="{4F8716DA-0D46-4DBD-8A66-CA7E29C0A280}"/>
          </ac:spMkLst>
        </pc:spChg>
        <pc:spChg chg="mod">
          <ac:chgData name="Vlastimil Matula" userId="42e827ae-edd2-4c6b-8d87-6c9ef054081b" providerId="ADAL" clId="{DD16C1F8-BBA9-4088-9A1F-624220126672}" dt="2020-10-01T14:28:58.398" v="1412" actId="1076"/>
          <ac:spMkLst>
            <pc:docMk/>
            <pc:sldMk cId="2598503157" sldId="262"/>
            <ac:spMk id="6" creationId="{E2D6759C-68EE-4C2F-A2B3-2925C22D6752}"/>
          </ac:spMkLst>
        </pc:spChg>
        <pc:spChg chg="mod">
          <ac:chgData name="Vlastimil Matula" userId="42e827ae-edd2-4c6b-8d87-6c9ef054081b" providerId="ADAL" clId="{DD16C1F8-BBA9-4088-9A1F-624220126672}" dt="2020-10-01T14:29:00.062" v="1413" actId="1076"/>
          <ac:spMkLst>
            <pc:docMk/>
            <pc:sldMk cId="2598503157" sldId="262"/>
            <ac:spMk id="11" creationId="{D8DCA018-ABD0-494E-BF16-D51071DEA739}"/>
          </ac:spMkLst>
        </pc:spChg>
        <pc:picChg chg="del">
          <ac:chgData name="Vlastimil Matula" userId="42e827ae-edd2-4c6b-8d87-6c9ef054081b" providerId="ADAL" clId="{DD16C1F8-BBA9-4088-9A1F-624220126672}" dt="2020-10-01T14:16:41.501" v="1197" actId="478"/>
          <ac:picMkLst>
            <pc:docMk/>
            <pc:sldMk cId="2598503157" sldId="262"/>
            <ac:picMk id="5" creationId="{DFBCFA2D-26F3-4F58-80D1-01898CB8C9E0}"/>
          </ac:picMkLst>
        </pc:picChg>
        <pc:picChg chg="add mod ord">
          <ac:chgData name="Vlastimil Matula" userId="42e827ae-edd2-4c6b-8d87-6c9ef054081b" providerId="ADAL" clId="{DD16C1F8-BBA9-4088-9A1F-624220126672}" dt="2020-10-01T14:28:52.870" v="1411" actId="1076"/>
          <ac:picMkLst>
            <pc:docMk/>
            <pc:sldMk cId="2598503157" sldId="262"/>
            <ac:picMk id="7" creationId="{D8FB0D3E-C181-42AB-B35F-3879767616EE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3:40.247" v="2970" actId="122"/>
        <pc:sldMkLst>
          <pc:docMk/>
          <pc:sldMk cId="259604260" sldId="263"/>
        </pc:sldMkLst>
        <pc:spChg chg="mod">
          <ac:chgData name="Vlastimil Matula" userId="42e827ae-edd2-4c6b-8d87-6c9ef054081b" providerId="ADAL" clId="{DD16C1F8-BBA9-4088-9A1F-624220126672}" dt="2020-10-02T08:13:22.358" v="2966" actId="20577"/>
          <ac:spMkLst>
            <pc:docMk/>
            <pc:sldMk cId="259604260" sldId="263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13:40.247" v="2970" actId="122"/>
          <ac:spMkLst>
            <pc:docMk/>
            <pc:sldMk cId="259604260" sldId="263"/>
            <ac:spMk id="3" creationId="{4F8716DA-0D46-4DBD-8A66-CA7E29C0A280}"/>
          </ac:spMkLst>
        </pc:spChg>
        <pc:spChg chg="mod ord">
          <ac:chgData name="Vlastimil Matula" userId="42e827ae-edd2-4c6b-8d87-6c9ef054081b" providerId="ADAL" clId="{DD16C1F8-BBA9-4088-9A1F-624220126672}" dt="2020-10-02T08:13:29.515" v="2968" actId="1076"/>
          <ac:spMkLst>
            <pc:docMk/>
            <pc:sldMk cId="259604260" sldId="263"/>
            <ac:spMk id="6" creationId="{E2D6759C-68EE-4C2F-A2B3-2925C22D6752}"/>
          </ac:spMkLst>
        </pc:spChg>
        <pc:spChg chg="del">
          <ac:chgData name="Vlastimil Matula" userId="42e827ae-edd2-4c6b-8d87-6c9ef054081b" providerId="ADAL" clId="{DD16C1F8-BBA9-4088-9A1F-624220126672}" dt="2020-10-01T14:32:12.745" v="1557" actId="478"/>
          <ac:spMkLst>
            <pc:docMk/>
            <pc:sldMk cId="259604260" sldId="263"/>
            <ac:spMk id="11" creationId="{D8DCA018-ABD0-494E-BF16-D51071DEA739}"/>
          </ac:spMkLst>
        </pc:spChg>
        <pc:picChg chg="add del mod">
          <ac:chgData name="Vlastimil Matula" userId="42e827ae-edd2-4c6b-8d87-6c9ef054081b" providerId="ADAL" clId="{DD16C1F8-BBA9-4088-9A1F-624220126672}" dt="2020-10-01T14:30:44.229" v="1538" actId="478"/>
          <ac:picMkLst>
            <pc:docMk/>
            <pc:sldMk cId="259604260" sldId="263"/>
            <ac:picMk id="5" creationId="{30FE5EE5-86F5-426A-9138-ACEC0B7497E9}"/>
          </ac:picMkLst>
        </pc:picChg>
        <pc:picChg chg="del">
          <ac:chgData name="Vlastimil Matula" userId="42e827ae-edd2-4c6b-8d87-6c9ef054081b" providerId="ADAL" clId="{DD16C1F8-BBA9-4088-9A1F-624220126672}" dt="2020-10-01T14:29:12.707" v="1415" actId="478"/>
          <ac:picMkLst>
            <pc:docMk/>
            <pc:sldMk cId="259604260" sldId="263"/>
            <ac:picMk id="7" creationId="{D8FB0D3E-C181-42AB-B35F-3879767616EE}"/>
          </ac:picMkLst>
        </pc:picChg>
        <pc:picChg chg="add mod">
          <ac:chgData name="Vlastimil Matula" userId="42e827ae-edd2-4c6b-8d87-6c9ef054081b" providerId="ADAL" clId="{DD16C1F8-BBA9-4088-9A1F-624220126672}" dt="2020-10-02T08:13:27.955" v="2967" actId="1076"/>
          <ac:picMkLst>
            <pc:docMk/>
            <pc:sldMk cId="259604260" sldId="263"/>
            <ac:picMk id="9" creationId="{5E2B2019-BED1-4B3A-941E-B9EF3C51B69F}"/>
          </ac:picMkLst>
        </pc:picChg>
      </pc:sldChg>
      <pc:sldChg chg="modSp add del">
        <pc:chgData name="Vlastimil Matula" userId="42e827ae-edd2-4c6b-8d87-6c9ef054081b" providerId="ADAL" clId="{DD16C1F8-BBA9-4088-9A1F-624220126672}" dt="2020-10-01T15:13:34.926" v="2001" actId="2696"/>
        <pc:sldMkLst>
          <pc:docMk/>
          <pc:sldMk cId="2603768008" sldId="264"/>
        </pc:sldMkLst>
        <pc:spChg chg="mod">
          <ac:chgData name="Vlastimil Matula" userId="42e827ae-edd2-4c6b-8d87-6c9ef054081b" providerId="ADAL" clId="{DD16C1F8-BBA9-4088-9A1F-624220126672}" dt="2020-10-01T15:02:14.485" v="1682" actId="20577"/>
          <ac:spMkLst>
            <pc:docMk/>
            <pc:sldMk cId="2603768008" sldId="264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1T15:03:00.637" v="1699" actId="20577"/>
          <ac:spMkLst>
            <pc:docMk/>
            <pc:sldMk cId="2603768008" sldId="264"/>
            <ac:spMk id="3" creationId="{4F8716DA-0D46-4DBD-8A66-CA7E29C0A280}"/>
          </ac:spMkLst>
        </pc:spChg>
        <pc:spChg chg="mod">
          <ac:chgData name="Vlastimil Matula" userId="42e827ae-edd2-4c6b-8d87-6c9ef054081b" providerId="ADAL" clId="{DD16C1F8-BBA9-4088-9A1F-624220126672}" dt="2020-10-01T15:03:06.458" v="1701" actId="1076"/>
          <ac:spMkLst>
            <pc:docMk/>
            <pc:sldMk cId="2603768008" sldId="264"/>
            <ac:spMk id="6" creationId="{E2D6759C-68EE-4C2F-A2B3-2925C22D6752}"/>
          </ac:spMkLst>
        </pc:spChg>
        <pc:picChg chg="mod">
          <ac:chgData name="Vlastimil Matula" userId="42e827ae-edd2-4c6b-8d87-6c9ef054081b" providerId="ADAL" clId="{DD16C1F8-BBA9-4088-9A1F-624220126672}" dt="2020-10-01T15:03:03.929" v="1700" actId="1076"/>
          <ac:picMkLst>
            <pc:docMk/>
            <pc:sldMk cId="2603768008" sldId="264"/>
            <ac:picMk id="9" creationId="{5E2B2019-BED1-4B3A-941E-B9EF3C51B69F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1T15:13:29.952" v="2000" actId="5793"/>
        <pc:sldMkLst>
          <pc:docMk/>
          <pc:sldMk cId="814475024" sldId="265"/>
        </pc:sldMkLst>
        <pc:spChg chg="del">
          <ac:chgData name="Vlastimil Matula" userId="42e827ae-edd2-4c6b-8d87-6c9ef054081b" providerId="ADAL" clId="{DD16C1F8-BBA9-4088-9A1F-624220126672}" dt="2020-10-01T15:09:58.420" v="1703" actId="478"/>
          <ac:spMkLst>
            <pc:docMk/>
            <pc:sldMk cId="814475024" sldId="265"/>
            <ac:spMk id="3" creationId="{4F8716DA-0D46-4DBD-8A66-CA7E29C0A280}"/>
          </ac:spMkLst>
        </pc:spChg>
        <pc:spChg chg="add mod">
          <ac:chgData name="Vlastimil Matula" userId="42e827ae-edd2-4c6b-8d87-6c9ef054081b" providerId="ADAL" clId="{DD16C1F8-BBA9-4088-9A1F-624220126672}" dt="2020-10-01T15:13:29.952" v="2000" actId="5793"/>
          <ac:spMkLst>
            <pc:docMk/>
            <pc:sldMk cId="814475024" sldId="265"/>
            <ac:spMk id="5" creationId="{B7D36985-AF31-4D48-A3F1-F1801D97F158}"/>
          </ac:spMkLst>
        </pc:spChg>
        <pc:spChg chg="del">
          <ac:chgData name="Vlastimil Matula" userId="42e827ae-edd2-4c6b-8d87-6c9ef054081b" providerId="ADAL" clId="{DD16C1F8-BBA9-4088-9A1F-624220126672}" dt="2020-10-01T15:10:20.257" v="1708" actId="478"/>
          <ac:spMkLst>
            <pc:docMk/>
            <pc:sldMk cId="814475024" sldId="265"/>
            <ac:spMk id="6" creationId="{E2D6759C-68EE-4C2F-A2B3-2925C22D6752}"/>
          </ac:spMkLst>
        </pc:spChg>
        <pc:picChg chg="del mod">
          <ac:chgData name="Vlastimil Matula" userId="42e827ae-edd2-4c6b-8d87-6c9ef054081b" providerId="ADAL" clId="{DD16C1F8-BBA9-4088-9A1F-624220126672}" dt="2020-10-01T15:10:06.784" v="1706" actId="478"/>
          <ac:picMkLst>
            <pc:docMk/>
            <pc:sldMk cId="814475024" sldId="265"/>
            <ac:picMk id="9" creationId="{5E2B2019-BED1-4B3A-941E-B9EF3C51B69F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5:26.836" v="2993" actId="1076"/>
        <pc:sldMkLst>
          <pc:docMk/>
          <pc:sldMk cId="2907189092" sldId="266"/>
        </pc:sldMkLst>
        <pc:spChg chg="mod">
          <ac:chgData name="Vlastimil Matula" userId="42e827ae-edd2-4c6b-8d87-6c9ef054081b" providerId="ADAL" clId="{DD16C1F8-BBA9-4088-9A1F-624220126672}" dt="2020-10-02T07:48:10.006" v="2169" actId="20577"/>
          <ac:spMkLst>
            <pc:docMk/>
            <pc:sldMk cId="2907189092" sldId="266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7:51:05.626" v="2255" actId="14100"/>
          <ac:spMkLst>
            <pc:docMk/>
            <pc:sldMk cId="2907189092" sldId="266"/>
            <ac:spMk id="3" creationId="{4F8716DA-0D46-4DBD-8A66-CA7E29C0A280}"/>
          </ac:spMkLst>
        </pc:spChg>
        <pc:spChg chg="del mod">
          <ac:chgData name="Vlastimil Matula" userId="42e827ae-edd2-4c6b-8d87-6c9ef054081b" providerId="ADAL" clId="{DD16C1F8-BBA9-4088-9A1F-624220126672}" dt="2020-10-02T08:15:24.161" v="2992" actId="478"/>
          <ac:spMkLst>
            <pc:docMk/>
            <pc:sldMk cId="2907189092" sldId="266"/>
            <ac:spMk id="6" creationId="{E2D6759C-68EE-4C2F-A2B3-2925C22D6752}"/>
          </ac:spMkLst>
        </pc:spChg>
        <pc:spChg chg="mod">
          <ac:chgData name="Vlastimil Matula" userId="42e827ae-edd2-4c6b-8d87-6c9ef054081b" providerId="ADAL" clId="{DD16C1F8-BBA9-4088-9A1F-624220126672}" dt="2020-10-02T08:15:26.836" v="2993" actId="1076"/>
          <ac:spMkLst>
            <pc:docMk/>
            <pc:sldMk cId="2907189092" sldId="266"/>
            <ac:spMk id="11" creationId="{D8DCA018-ABD0-494E-BF16-D51071DEA739}"/>
          </ac:spMkLst>
        </pc:spChg>
        <pc:picChg chg="add mod ord">
          <ac:chgData name="Vlastimil Matula" userId="42e827ae-edd2-4c6b-8d87-6c9ef054081b" providerId="ADAL" clId="{DD16C1F8-BBA9-4088-9A1F-624220126672}" dt="2020-10-02T07:51:07.274" v="2256" actId="1076"/>
          <ac:picMkLst>
            <pc:docMk/>
            <pc:sldMk cId="2907189092" sldId="266"/>
            <ac:picMk id="5" creationId="{80789B37-4872-4935-8052-0D62728F29C9}"/>
          </ac:picMkLst>
        </pc:picChg>
        <pc:picChg chg="del">
          <ac:chgData name="Vlastimil Matula" userId="42e827ae-edd2-4c6b-8d87-6c9ef054081b" providerId="ADAL" clId="{DD16C1F8-BBA9-4088-9A1F-624220126672}" dt="2020-10-02T07:49:12.770" v="2170" actId="478"/>
          <ac:picMkLst>
            <pc:docMk/>
            <pc:sldMk cId="2907189092" sldId="266"/>
            <ac:picMk id="7" creationId="{D8FB0D3E-C181-42AB-B35F-3879767616EE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5:55.818" v="2997" actId="20577"/>
        <pc:sldMkLst>
          <pc:docMk/>
          <pc:sldMk cId="1188386358" sldId="267"/>
        </pc:sldMkLst>
        <pc:spChg chg="mod">
          <ac:chgData name="Vlastimil Matula" userId="42e827ae-edd2-4c6b-8d87-6c9ef054081b" providerId="ADAL" clId="{DD16C1F8-BBA9-4088-9A1F-624220126672}" dt="2020-10-02T07:55:51.559" v="2259" actId="20577"/>
          <ac:spMkLst>
            <pc:docMk/>
            <pc:sldMk cId="1188386358" sldId="267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15:55.818" v="2997" actId="20577"/>
          <ac:spMkLst>
            <pc:docMk/>
            <pc:sldMk cId="1188386358" sldId="267"/>
            <ac:spMk id="3" creationId="{4F8716DA-0D46-4DBD-8A66-CA7E29C0A280}"/>
          </ac:spMkLst>
        </pc:spChg>
        <pc:spChg chg="mod">
          <ac:chgData name="Vlastimil Matula" userId="42e827ae-edd2-4c6b-8d87-6c9ef054081b" providerId="ADAL" clId="{DD16C1F8-BBA9-4088-9A1F-624220126672}" dt="2020-10-02T08:02:14.011" v="2481" actId="1076"/>
          <ac:spMkLst>
            <pc:docMk/>
            <pc:sldMk cId="1188386358" sldId="267"/>
            <ac:spMk id="6" creationId="{E2D6759C-68EE-4C2F-A2B3-2925C22D6752}"/>
          </ac:spMkLst>
        </pc:spChg>
        <pc:spChg chg="mod">
          <ac:chgData name="Vlastimil Matula" userId="42e827ae-edd2-4c6b-8d87-6c9ef054081b" providerId="ADAL" clId="{DD16C1F8-BBA9-4088-9A1F-624220126672}" dt="2020-10-02T08:02:17.083" v="2482" actId="1076"/>
          <ac:spMkLst>
            <pc:docMk/>
            <pc:sldMk cId="1188386358" sldId="267"/>
            <ac:spMk id="11" creationId="{D8DCA018-ABD0-494E-BF16-D51071DEA739}"/>
          </ac:spMkLst>
        </pc:spChg>
        <pc:picChg chg="del">
          <ac:chgData name="Vlastimil Matula" userId="42e827ae-edd2-4c6b-8d87-6c9ef054081b" providerId="ADAL" clId="{DD16C1F8-BBA9-4088-9A1F-624220126672}" dt="2020-10-02T07:57:51.267" v="2260" actId="478"/>
          <ac:picMkLst>
            <pc:docMk/>
            <pc:sldMk cId="1188386358" sldId="267"/>
            <ac:picMk id="5" creationId="{80789B37-4872-4935-8052-0D62728F29C9}"/>
          </ac:picMkLst>
        </pc:picChg>
        <pc:picChg chg="add mod ord">
          <ac:chgData name="Vlastimil Matula" userId="42e827ae-edd2-4c6b-8d87-6c9ef054081b" providerId="ADAL" clId="{DD16C1F8-BBA9-4088-9A1F-624220126672}" dt="2020-10-02T08:02:07.761" v="2479" actId="167"/>
          <ac:picMkLst>
            <pc:docMk/>
            <pc:sldMk cId="1188386358" sldId="267"/>
            <ac:picMk id="7" creationId="{5760275E-42FD-4758-A15E-873B96C51A9C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6:15.268" v="2998" actId="1076"/>
        <pc:sldMkLst>
          <pc:docMk/>
          <pc:sldMk cId="2953560250" sldId="268"/>
        </pc:sldMkLst>
        <pc:spChg chg="mod">
          <ac:chgData name="Vlastimil Matula" userId="42e827ae-edd2-4c6b-8d87-6c9ef054081b" providerId="ADAL" clId="{DD16C1F8-BBA9-4088-9A1F-624220126672}" dt="2020-10-02T08:02:22.553" v="2485" actId="20577"/>
          <ac:spMkLst>
            <pc:docMk/>
            <pc:sldMk cId="2953560250" sldId="268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05:14.214" v="2592" actId="20577"/>
          <ac:spMkLst>
            <pc:docMk/>
            <pc:sldMk cId="2953560250" sldId="268"/>
            <ac:spMk id="3" creationId="{4F8716DA-0D46-4DBD-8A66-CA7E29C0A280}"/>
          </ac:spMkLst>
        </pc:spChg>
        <pc:picChg chg="add del">
          <ac:chgData name="Vlastimil Matula" userId="42e827ae-edd2-4c6b-8d87-6c9ef054081b" providerId="ADAL" clId="{DD16C1F8-BBA9-4088-9A1F-624220126672}" dt="2020-10-02T08:03:48.689" v="2488"/>
          <ac:picMkLst>
            <pc:docMk/>
            <pc:sldMk cId="2953560250" sldId="268"/>
            <ac:picMk id="4" creationId="{B925AB7A-6AD0-4659-97FE-A34FDBBBEC72}"/>
          </ac:picMkLst>
        </pc:picChg>
        <pc:picChg chg="del">
          <ac:chgData name="Vlastimil Matula" userId="42e827ae-edd2-4c6b-8d87-6c9ef054081b" providerId="ADAL" clId="{DD16C1F8-BBA9-4088-9A1F-624220126672}" dt="2020-10-02T08:02:25.863" v="2486" actId="478"/>
          <ac:picMkLst>
            <pc:docMk/>
            <pc:sldMk cId="2953560250" sldId="268"/>
            <ac:picMk id="7" creationId="{5760275E-42FD-4758-A15E-873B96C51A9C}"/>
          </ac:picMkLst>
        </pc:picChg>
        <pc:picChg chg="add del mod">
          <ac:chgData name="Vlastimil Matula" userId="42e827ae-edd2-4c6b-8d87-6c9ef054081b" providerId="ADAL" clId="{DD16C1F8-BBA9-4088-9A1F-624220126672}" dt="2020-10-02T08:04:06.462" v="2490" actId="478"/>
          <ac:picMkLst>
            <pc:docMk/>
            <pc:sldMk cId="2953560250" sldId="268"/>
            <ac:picMk id="8" creationId="{508FA6E7-801F-4667-A1DE-DA129D1E9F59}"/>
          </ac:picMkLst>
        </pc:picChg>
        <pc:picChg chg="add mod">
          <ac:chgData name="Vlastimil Matula" userId="42e827ae-edd2-4c6b-8d87-6c9ef054081b" providerId="ADAL" clId="{DD16C1F8-BBA9-4088-9A1F-624220126672}" dt="2020-10-02T08:16:15.268" v="2998" actId="1076"/>
          <ac:picMkLst>
            <pc:docMk/>
            <pc:sldMk cId="2953560250" sldId="268"/>
            <ac:picMk id="10" creationId="{716A00B6-808B-4A98-B361-866EEAFAF4FD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09:49.468" v="2733" actId="1076"/>
        <pc:sldMkLst>
          <pc:docMk/>
          <pc:sldMk cId="4109826863" sldId="269"/>
        </pc:sldMkLst>
        <pc:spChg chg="mod">
          <ac:chgData name="Vlastimil Matula" userId="42e827ae-edd2-4c6b-8d87-6c9ef054081b" providerId="ADAL" clId="{DD16C1F8-BBA9-4088-9A1F-624220126672}" dt="2020-10-02T08:05:24.781" v="2595" actId="20577"/>
          <ac:spMkLst>
            <pc:docMk/>
            <pc:sldMk cId="4109826863" sldId="269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09:33.966" v="2730" actId="20577"/>
          <ac:spMkLst>
            <pc:docMk/>
            <pc:sldMk cId="4109826863" sldId="269"/>
            <ac:spMk id="3" creationId="{4F8716DA-0D46-4DBD-8A66-CA7E29C0A280}"/>
          </ac:spMkLst>
        </pc:spChg>
        <pc:spChg chg="mod">
          <ac:chgData name="Vlastimil Matula" userId="42e827ae-edd2-4c6b-8d87-6c9ef054081b" providerId="ADAL" clId="{DD16C1F8-BBA9-4088-9A1F-624220126672}" dt="2020-10-02T08:09:49.468" v="2733" actId="1076"/>
          <ac:spMkLst>
            <pc:docMk/>
            <pc:sldMk cId="4109826863" sldId="269"/>
            <ac:spMk id="6" creationId="{E2D6759C-68EE-4C2F-A2B3-2925C22D6752}"/>
          </ac:spMkLst>
        </pc:spChg>
        <pc:spChg chg="mod">
          <ac:chgData name="Vlastimil Matula" userId="42e827ae-edd2-4c6b-8d87-6c9ef054081b" providerId="ADAL" clId="{DD16C1F8-BBA9-4088-9A1F-624220126672}" dt="2020-10-02T08:09:47.179" v="2732" actId="1076"/>
          <ac:spMkLst>
            <pc:docMk/>
            <pc:sldMk cId="4109826863" sldId="269"/>
            <ac:spMk id="11" creationId="{D8DCA018-ABD0-494E-BF16-D51071DEA739}"/>
          </ac:spMkLst>
        </pc:spChg>
        <pc:picChg chg="add mod ord">
          <ac:chgData name="Vlastimil Matula" userId="42e827ae-edd2-4c6b-8d87-6c9ef054081b" providerId="ADAL" clId="{DD16C1F8-BBA9-4088-9A1F-624220126672}" dt="2020-10-02T08:09:43.543" v="2731" actId="167"/>
          <ac:picMkLst>
            <pc:docMk/>
            <pc:sldMk cId="4109826863" sldId="269"/>
            <ac:picMk id="5" creationId="{EC8F32E1-E814-4FDB-A3A2-E6DF4A45B852}"/>
          </ac:picMkLst>
        </pc:picChg>
        <pc:picChg chg="del">
          <ac:chgData name="Vlastimil Matula" userId="42e827ae-edd2-4c6b-8d87-6c9ef054081b" providerId="ADAL" clId="{DD16C1F8-BBA9-4088-9A1F-624220126672}" dt="2020-10-02T08:08:22.496" v="2597" actId="478"/>
          <ac:picMkLst>
            <pc:docMk/>
            <pc:sldMk cId="4109826863" sldId="269"/>
            <ac:picMk id="10" creationId="{716A00B6-808B-4A98-B361-866EEAFAF4FD}"/>
          </ac:picMkLst>
        </pc:picChg>
      </pc:sldChg>
      <pc:sldChg chg="addSp delSp modSp add">
        <pc:chgData name="Vlastimil Matula" userId="42e827ae-edd2-4c6b-8d87-6c9ef054081b" providerId="ADAL" clId="{DD16C1F8-BBA9-4088-9A1F-624220126672}" dt="2020-10-02T08:13:00.100" v="2959" actId="20577"/>
        <pc:sldMkLst>
          <pc:docMk/>
          <pc:sldMk cId="2588166340" sldId="270"/>
        </pc:sldMkLst>
        <pc:spChg chg="mod">
          <ac:chgData name="Vlastimil Matula" userId="42e827ae-edd2-4c6b-8d87-6c9ef054081b" providerId="ADAL" clId="{DD16C1F8-BBA9-4088-9A1F-624220126672}" dt="2020-10-02T08:10:02.444" v="2736" actId="20577"/>
          <ac:spMkLst>
            <pc:docMk/>
            <pc:sldMk cId="2588166340" sldId="270"/>
            <ac:spMk id="2" creationId="{75558904-6454-4675-86C0-755287155DE4}"/>
          </ac:spMkLst>
        </pc:spChg>
        <pc:spChg chg="mod">
          <ac:chgData name="Vlastimil Matula" userId="42e827ae-edd2-4c6b-8d87-6c9ef054081b" providerId="ADAL" clId="{DD16C1F8-BBA9-4088-9A1F-624220126672}" dt="2020-10-02T08:13:00.100" v="2959" actId="20577"/>
          <ac:spMkLst>
            <pc:docMk/>
            <pc:sldMk cId="2588166340" sldId="270"/>
            <ac:spMk id="3" creationId="{4F8716DA-0D46-4DBD-8A66-CA7E29C0A280}"/>
          </ac:spMkLst>
        </pc:spChg>
        <pc:spChg chg="del">
          <ac:chgData name="Vlastimil Matula" userId="42e827ae-edd2-4c6b-8d87-6c9ef054081b" providerId="ADAL" clId="{DD16C1F8-BBA9-4088-9A1F-624220126672}" dt="2020-10-02T08:11:40.582" v="2809" actId="478"/>
          <ac:spMkLst>
            <pc:docMk/>
            <pc:sldMk cId="2588166340" sldId="270"/>
            <ac:spMk id="6" creationId="{E2D6759C-68EE-4C2F-A2B3-2925C22D6752}"/>
          </ac:spMkLst>
        </pc:spChg>
        <pc:spChg chg="mod">
          <ac:chgData name="Vlastimil Matula" userId="42e827ae-edd2-4c6b-8d87-6c9ef054081b" providerId="ADAL" clId="{DD16C1F8-BBA9-4088-9A1F-624220126672}" dt="2020-10-02T08:11:42.403" v="2810" actId="1076"/>
          <ac:spMkLst>
            <pc:docMk/>
            <pc:sldMk cId="2588166340" sldId="270"/>
            <ac:spMk id="11" creationId="{D8DCA018-ABD0-494E-BF16-D51071DEA739}"/>
          </ac:spMkLst>
        </pc:spChg>
        <pc:picChg chg="del">
          <ac:chgData name="Vlastimil Matula" userId="42e827ae-edd2-4c6b-8d87-6c9ef054081b" providerId="ADAL" clId="{DD16C1F8-BBA9-4088-9A1F-624220126672}" dt="2020-10-02T08:10:46.340" v="2737" actId="478"/>
          <ac:picMkLst>
            <pc:docMk/>
            <pc:sldMk cId="2588166340" sldId="270"/>
            <ac:picMk id="5" creationId="{EC8F32E1-E814-4FDB-A3A2-E6DF4A45B852}"/>
          </ac:picMkLst>
        </pc:picChg>
        <pc:picChg chg="add mod ord">
          <ac:chgData name="Vlastimil Matula" userId="42e827ae-edd2-4c6b-8d87-6c9ef054081b" providerId="ADAL" clId="{DD16C1F8-BBA9-4088-9A1F-624220126672}" dt="2020-10-02T08:11:37.713" v="2808" actId="167"/>
          <ac:picMkLst>
            <pc:docMk/>
            <pc:sldMk cId="2588166340" sldId="270"/>
            <ac:picMk id="7" creationId="{B825DC1A-365A-4D27-A6B2-A6AC423C372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AA5B1-4D61-474B-A5AB-B6BB7DD3B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2487DE-B82A-4E7D-A812-DAD0C7835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CB65BA-71DA-4DC1-93B6-B6EC5436D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1CCFB1-E935-45CE-94B9-E7DCFC1D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A7FB47-5428-4E18-8089-FBBA2C14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6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3EB6B-EE58-46F4-AA08-4FE8E963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23E364-0C41-4F79-B44C-E2E2B24B8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D813F-F60D-4226-BC63-3465D8F5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0454DD-86FD-4DF3-9E1C-37326BC0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FB919D-28D0-4E44-AE1A-E8CB9FBF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42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F0FF11-3CA9-41DE-AD1B-984DF9EBC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0FD639-9EC5-414C-8BAE-918D8935C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F90F9B-8F7A-47DD-9E46-2AACD645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64DCFD-0AB2-41AC-8794-37DA93F7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13E27-26E8-4945-9482-8F3B6FE9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10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B9C43-6FF9-4B37-979F-7DEEB94D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395BA3-853C-445F-A45E-FA29634DC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5E7199-1F1D-418A-BD0E-86BEA9C7F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EE5ECD-654B-4ACB-B181-2F40CAA6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FE8821-FF09-4B90-8A72-4D8D580B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2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BD709-48E7-4982-A22A-DCA017BD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A38A57-F8FB-4390-90D9-AED7D24E9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33040-D801-4E47-9CDF-8BBB5D84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1A3530-3C12-4B11-99D9-C759FEE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8F9A85-31DD-4184-A6CC-41DCE420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7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55B5C-B09D-4707-B107-1AC70F4C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3DD17-1D7B-4DD0-A7BA-8C35A522B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A02BBE-07C0-4703-B1C3-882B861CE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074E69-69E6-41DA-9A27-704E74FB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EAFE09-1819-450E-A51C-7C744D2A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E589F2-D45D-4312-B385-F1EC7686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6C9D8-D2FA-4C0D-A4C5-AD8BF90B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11DF1D-35F4-49CA-925C-41841C80E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06F5E03-FBA5-430E-B2CE-6632FB4B2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2099AE4-4822-42B4-834D-F6A2B2A1B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1CCA6BB-B0F2-4A21-A136-C7DD9CA38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54A36C-BEFB-439A-8C13-2F97DF50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603EE8-DF43-4487-AE3C-729B2BF6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C585E4-090D-418E-BCFD-0D8146ED7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0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3C436-EF33-44ED-8687-88153CE87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AB91F3-1CAC-45CA-8250-41D3B91A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D65654-7ECD-4120-9302-C9980BF9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9071D1-6C35-47FB-8C8C-F8E877BE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19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E3F28A-6B29-4520-A1A4-78858621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53B436-D356-4640-A422-3EE458451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8A4B17-FD0C-4213-8D8A-4356BD8A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0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DC9D4-FDC4-4DA7-9658-3FAE3ADB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F53EF1-805B-4AED-8126-089B8D0D8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9467D1E-479E-42C7-B677-784E78FA1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A9724B-8CC0-4B99-856E-5744A75E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54605-055C-4F40-B177-048780EE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09D0A6-7B74-4BFF-8AAD-A8838B16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16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7ACBA-DACB-4E7A-8817-39D720F5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C86391-1F9F-4F72-9780-CE8CE16A9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DDB48BF-69CA-473F-9383-D0F181517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FBDBA2-F701-4E69-A0E9-030BB986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0E5ED0-5195-41A1-A8D1-0CDD310B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637982-8282-475B-BF3B-98A0E005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3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8AB05-53A4-4623-ABEF-C31A27763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6451C4-96A4-4B84-8E5C-4041F7F39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907997-313A-44CF-A3FC-707AAA885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0396C-4324-41FB-8E13-6854EB7D541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69E03A-990E-475B-A95A-D7C4B4154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A52389-243B-4D61-A774-7C01B1106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2EB3-7B65-4D3D-AC6F-9FFA8BC11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44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jmeno.prijmeni@zuspolna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offic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jmeno.prijmeni@zuspolna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OFFICE 365 V ZUŠ POLNÁ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990033"/>
                </a:solidFill>
              </a:rPr>
              <a:t>Návod pro přihlášení do Office 365 – ZUŠ Polná</a:t>
            </a:r>
          </a:p>
        </p:txBody>
      </p:sp>
    </p:spTree>
    <p:extLst>
      <p:ext uri="{BB962C8B-B14F-4D97-AF65-F5344CB8AC3E}">
        <p14:creationId xmlns:p14="http://schemas.microsoft.com/office/powerpoint/2010/main" val="111182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81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Zadejte svoji soukromou emailovou adresu a klikněte na tlačítko </a:t>
            </a:r>
            <a:r>
              <a:rPr lang="cs-CZ" sz="1800" b="1" dirty="0">
                <a:solidFill>
                  <a:srgbClr val="C00000"/>
                </a:solidFill>
              </a:rPr>
              <a:t>zaslat mi e-mail</a:t>
            </a:r>
            <a:r>
              <a:rPr lang="cs-CZ" sz="1800" dirty="0"/>
              <a:t>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0986264">
            <a:off x="5137952" y="3374337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4988149" y="3965974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16A00B6-808B-4A98-B361-866EEAFAF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91" y="2422990"/>
            <a:ext cx="7342857" cy="3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56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C8F32E1-E814-4FDB-A3A2-E6DF4A45B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477" y="2175201"/>
            <a:ext cx="7733333" cy="424761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818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800" dirty="0"/>
              <a:t>Do Vaší soukromé emailové adresy Vám </a:t>
            </a:r>
            <a:r>
              <a:rPr lang="cs-CZ" sz="1800" dirty="0" err="1"/>
              <a:t>příjde</a:t>
            </a:r>
            <a:r>
              <a:rPr lang="cs-CZ" sz="1800" dirty="0"/>
              <a:t> ověřovací kód, </a:t>
            </a:r>
            <a:br>
              <a:rPr lang="cs-CZ" sz="1800" dirty="0"/>
            </a:br>
            <a:r>
              <a:rPr lang="cs-CZ" sz="1800" dirty="0"/>
              <a:t>zadejte jej do prázdného políčka a klikněte na tlačítko </a:t>
            </a:r>
            <a:r>
              <a:rPr lang="cs-CZ" sz="1800" b="1" dirty="0">
                <a:solidFill>
                  <a:srgbClr val="C00000"/>
                </a:solidFill>
              </a:rPr>
              <a:t>ověřit</a:t>
            </a:r>
            <a:endParaRPr lang="cs-CZ" sz="1800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0986264">
            <a:off x="7664858" y="5105810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4981493" y="5404159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82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825DC1A-365A-4D27-A6B2-A6AC423C3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248" y="2455610"/>
            <a:ext cx="8876190" cy="306666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818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800" dirty="0"/>
              <a:t>Podobným způsobem můžete zadat Váš telefon – v tomto případě zadáváte číslo vašeho telefonu, </a:t>
            </a:r>
            <a:br>
              <a:rPr lang="cs-CZ" sz="1800" dirty="0"/>
            </a:br>
            <a:r>
              <a:rPr lang="cs-CZ" sz="1800" dirty="0"/>
              <a:t>následně Vám přijde SMS kód, jehož zadáním dokončíte ověření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4842654" y="4228706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66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10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930"/>
            <a:ext cx="10515600" cy="4859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1800" dirty="0"/>
              <a:t>Po přihlášení se Vám zobrazí </a:t>
            </a:r>
            <a:r>
              <a:rPr lang="cs-CZ" sz="1800" b="1" dirty="0"/>
              <a:t>domovská obrazovka</a:t>
            </a:r>
            <a:r>
              <a:rPr lang="cs-CZ" sz="1800" dirty="0"/>
              <a:t>, kde máte možnost otevírat jednotlivé aplikace (v levém sloupci)</a:t>
            </a:r>
            <a:br>
              <a:rPr lang="cs-CZ" sz="1800" dirty="0"/>
            </a:br>
            <a:r>
              <a:rPr lang="cs-CZ" sz="1800" i="1" dirty="0"/>
              <a:t>např. pokud chcete zahájit </a:t>
            </a:r>
            <a:r>
              <a:rPr lang="cs-CZ" sz="1800" i="1" dirty="0" err="1"/>
              <a:t>videohovor</a:t>
            </a:r>
            <a:r>
              <a:rPr lang="cs-CZ" sz="1800" i="1" dirty="0"/>
              <a:t> s pedagogem, otevřete aplikaci </a:t>
            </a:r>
            <a:r>
              <a:rPr lang="cs-CZ" sz="1800" b="1" i="1" dirty="0" err="1"/>
              <a:t>Teams</a:t>
            </a:r>
            <a:endParaRPr lang="cs-CZ" sz="1800" b="1" dirty="0"/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E2B2019-BED1-4B3A-941E-B9EF3C51B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694" y="2175031"/>
            <a:ext cx="5656026" cy="4556645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2304303" y="4989250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04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OFFICE 365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D36985-AF31-4D48-A3F1-F1801D97F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40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990033"/>
                </a:solidFill>
              </a:rPr>
              <a:t>Vypadá to, že se Vám vše podařilo. </a:t>
            </a:r>
          </a:p>
          <a:p>
            <a:pPr marL="0" indent="0" algn="ctr">
              <a:buNone/>
            </a:pPr>
            <a:endParaRPr lang="cs-CZ" b="1" dirty="0">
              <a:solidFill>
                <a:srgbClr val="990033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990033"/>
                </a:solidFill>
              </a:rPr>
              <a:t>Gratulujeme</a:t>
            </a:r>
            <a:r>
              <a:rPr lang="cs-CZ" b="1" dirty="0">
                <a:solidFill>
                  <a:srgbClr val="990033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cs-CZ" b="1" dirty="0">
              <a:solidFill>
                <a:srgbClr val="990033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990033"/>
                </a:solidFill>
                <a:sym typeface="Wingdings" panose="05000000000000000000" pitchFamily="2" charset="2"/>
              </a:rPr>
              <a:t>… pokud chcete začít používat např. aplikaci </a:t>
            </a:r>
            <a:r>
              <a:rPr lang="cs-CZ" b="1" dirty="0" err="1">
                <a:solidFill>
                  <a:srgbClr val="990033"/>
                </a:solidFill>
                <a:sym typeface="Wingdings" panose="05000000000000000000" pitchFamily="2" charset="2"/>
              </a:rPr>
              <a:t>Teams</a:t>
            </a:r>
            <a:r>
              <a:rPr lang="cs-CZ" b="1" dirty="0">
                <a:solidFill>
                  <a:srgbClr val="990033"/>
                </a:solidFill>
                <a:sym typeface="Wingdings" panose="05000000000000000000" pitchFamily="2" charset="2"/>
              </a:rPr>
              <a:t>, klikněte na ikonu </a:t>
            </a:r>
            <a:r>
              <a:rPr lang="cs-CZ" b="1" dirty="0" err="1">
                <a:solidFill>
                  <a:srgbClr val="990033"/>
                </a:solidFill>
                <a:sym typeface="Wingdings" panose="05000000000000000000" pitchFamily="2" charset="2"/>
              </a:rPr>
              <a:t>Teams</a:t>
            </a:r>
            <a:r>
              <a:rPr lang="cs-CZ" b="1" dirty="0">
                <a:solidFill>
                  <a:srgbClr val="990033"/>
                </a:solidFill>
                <a:sym typeface="Wingdings" panose="05000000000000000000" pitchFamily="2" charset="2"/>
              </a:rPr>
              <a:t> …</a:t>
            </a:r>
            <a:br>
              <a:rPr lang="cs-CZ" b="1" dirty="0">
                <a:solidFill>
                  <a:srgbClr val="990033"/>
                </a:solidFill>
                <a:sym typeface="Wingdings" panose="05000000000000000000" pitchFamily="2" charset="2"/>
              </a:rPr>
            </a:br>
            <a:r>
              <a:rPr lang="cs-CZ" sz="2000" b="1" i="1" dirty="0">
                <a:solidFill>
                  <a:srgbClr val="990033"/>
                </a:solidFill>
                <a:sym typeface="Wingdings" panose="05000000000000000000" pitchFamily="2" charset="2"/>
              </a:rPr>
              <a:t>(podrobnější informace je popsána v manuálu </a:t>
            </a:r>
            <a:r>
              <a:rPr lang="cs-CZ" sz="2000" b="1" i="1" dirty="0" err="1">
                <a:solidFill>
                  <a:srgbClr val="990033"/>
                </a:solidFill>
                <a:sym typeface="Wingdings" panose="05000000000000000000" pitchFamily="2" charset="2"/>
              </a:rPr>
              <a:t>Teams</a:t>
            </a:r>
            <a:r>
              <a:rPr lang="cs-CZ" sz="2000" b="1" i="1" dirty="0">
                <a:solidFill>
                  <a:srgbClr val="990033"/>
                </a:solidFill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447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OFFICE 365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990033"/>
                </a:solidFill>
              </a:rPr>
              <a:t>Jednotná komunikační platforma pro žáky ZUŠ Polná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Získáte:</a:t>
            </a:r>
          </a:p>
          <a:p>
            <a:pPr>
              <a:buFontTx/>
              <a:buChar char="-"/>
            </a:pPr>
            <a:r>
              <a:rPr lang="cs-CZ" dirty="0"/>
              <a:t>zdarma přístup k webovým aplikacím Office 365 (Word, Excel, PowerPoint, Outlook, … )</a:t>
            </a:r>
          </a:p>
          <a:p>
            <a:pPr>
              <a:buFontTx/>
              <a:buChar char="-"/>
            </a:pPr>
            <a:r>
              <a:rPr lang="cs-CZ" dirty="0"/>
              <a:t>přístup do </a:t>
            </a:r>
            <a:r>
              <a:rPr lang="cs-CZ" dirty="0" err="1"/>
              <a:t>cloudového</a:t>
            </a:r>
            <a:r>
              <a:rPr lang="cs-CZ" dirty="0"/>
              <a:t> úložiště </a:t>
            </a:r>
            <a:r>
              <a:rPr lang="cs-CZ" dirty="0" err="1"/>
              <a:t>OneDrive</a:t>
            </a:r>
            <a:r>
              <a:rPr lang="cs-CZ" dirty="0"/>
              <a:t> (možnost sdílet dokumenty, noty, zadané úkoly, …. )</a:t>
            </a:r>
          </a:p>
          <a:p>
            <a:pPr>
              <a:buFontTx/>
              <a:buChar char="-"/>
            </a:pPr>
            <a:r>
              <a:rPr lang="cs-CZ" dirty="0"/>
              <a:t>přístup do </a:t>
            </a:r>
            <a:r>
              <a:rPr lang="cs-CZ" b="1" dirty="0" err="1">
                <a:solidFill>
                  <a:srgbClr val="990033"/>
                </a:solidFill>
              </a:rPr>
              <a:t>Teams</a:t>
            </a:r>
            <a:r>
              <a:rPr lang="cs-CZ" dirty="0"/>
              <a:t> – možnost chatu, </a:t>
            </a:r>
            <a:r>
              <a:rPr lang="cs-CZ" dirty="0" err="1"/>
              <a:t>videohovoru</a:t>
            </a:r>
            <a:r>
              <a:rPr lang="cs-CZ" dirty="0"/>
              <a:t>, sdílení dokumentů, vytváření skupin, tříd, …</a:t>
            </a:r>
          </a:p>
        </p:txBody>
      </p:sp>
    </p:spTree>
    <p:extLst>
      <p:ext uri="{BB962C8B-B14F-4D97-AF65-F5344CB8AC3E}">
        <p14:creationId xmlns:p14="http://schemas.microsoft.com/office/powerpoint/2010/main" val="413491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JAK SE PŘIHLÁSIT?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Do emailových schránek zákonných zástupců žáků jsme Vám poslali: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Přihlašovací jméno ve tvaru: </a:t>
            </a:r>
            <a:r>
              <a:rPr lang="cs-CZ" dirty="0" err="1">
                <a:hlinkClick r:id="rId2"/>
              </a:rPr>
              <a:t>jmeno.prijmeni@zuspolna.cz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Jednorázove</a:t>
            </a:r>
            <a:r>
              <a:rPr lang="cs-CZ" dirty="0"/>
              <a:t> heslo: ******</a:t>
            </a:r>
          </a:p>
        </p:txBody>
      </p:sp>
    </p:spTree>
    <p:extLst>
      <p:ext uri="{BB962C8B-B14F-4D97-AF65-F5344CB8AC3E}">
        <p14:creationId xmlns:p14="http://schemas.microsoft.com/office/powerpoint/2010/main" val="232856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88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/>
              <a:t>Do internetového prohlížeče zadejte adresu: </a:t>
            </a:r>
            <a:r>
              <a:rPr lang="cs-CZ" dirty="0" err="1">
                <a:hlinkClick r:id="rId2"/>
              </a:rPr>
              <a:t>www.office.com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klikněte na tlačítko </a:t>
            </a:r>
            <a:r>
              <a:rPr lang="cs-CZ" b="1" dirty="0">
                <a:solidFill>
                  <a:srgbClr val="C00000"/>
                </a:solidFill>
              </a:rPr>
              <a:t>„Přihlásit se“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682A85F-BF88-4241-A0F6-7C9F9297F1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212" y="2709461"/>
            <a:ext cx="4730966" cy="3784773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2627790" y="3906175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2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88721"/>
            <a:ext cx="10515600" cy="7488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/>
              <a:t>Zadejte své přihlašovací jméno (emailovou adresu ve tvaru </a:t>
            </a:r>
            <a:r>
              <a:rPr lang="cs-CZ" dirty="0" err="1">
                <a:hlinkClick r:id="rId2"/>
              </a:rPr>
              <a:t>jmeno.prijmeni@zuspolna.cz</a:t>
            </a:r>
            <a:r>
              <a:rPr lang="cs-CZ" dirty="0"/>
              <a:t>) a klikněte na tlačítko </a:t>
            </a:r>
            <a:r>
              <a:rPr lang="cs-CZ" b="1" dirty="0">
                <a:solidFill>
                  <a:srgbClr val="C00000"/>
                </a:solidFill>
              </a:rPr>
              <a:t>Další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2920753" y="3790766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B9AA76D-8E88-4345-B28D-55F01042C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799" y="2773938"/>
            <a:ext cx="5041407" cy="3594080"/>
          </a:xfrm>
          <a:prstGeom prst="rect">
            <a:avLst/>
          </a:prstGeom>
        </p:spPr>
      </p:pic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D57DA8B4-F7FE-4AF4-8249-A899F0CAA2D5}"/>
              </a:ext>
            </a:extLst>
          </p:cNvPr>
          <p:cNvSpPr/>
          <p:nvPr/>
        </p:nvSpPr>
        <p:spPr>
          <a:xfrm>
            <a:off x="2783149" y="4065973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6458505" y="5514511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02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88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Zadejte jednorázové heslo, které jsme Vám poslali emailem a klikněte na tlačítko </a:t>
            </a:r>
            <a:r>
              <a:rPr lang="cs-CZ" b="1" dirty="0">
                <a:solidFill>
                  <a:srgbClr val="C00000"/>
                </a:solidFill>
              </a:rPr>
              <a:t>Přihlásit se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FBCFA2D-26F3-4F58-80D1-01898CB8C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822" y="2709461"/>
            <a:ext cx="5007746" cy="3867283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2809782" y="4643102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7168719" y="5692064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5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D8FB0D3E-C181-42AB-B35F-387976761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984" y="2947510"/>
            <a:ext cx="4041829" cy="374625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7"/>
            <a:ext cx="10515600" cy="14303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/>
              <a:t>Aktualizujte si jednorázové heslo:</a:t>
            </a:r>
            <a:br>
              <a:rPr lang="cs-CZ" sz="1800" dirty="0"/>
            </a:br>
            <a:r>
              <a:rPr lang="cs-CZ" sz="1800" dirty="0"/>
              <a:t>- do 1. řádku „aktuální heslo“ zadejte jednorázové heslo zaslané emailem, </a:t>
            </a:r>
            <a:br>
              <a:rPr lang="cs-CZ" sz="1800" dirty="0"/>
            </a:br>
            <a:r>
              <a:rPr lang="cs-CZ" sz="1800" dirty="0"/>
              <a:t>- do 2. řádku zadejte nové heslo a ve 3. řádku jej zadejte pro kontrolu znovu</a:t>
            </a:r>
            <a:br>
              <a:rPr lang="cs-CZ" sz="1800" dirty="0"/>
            </a:br>
            <a:r>
              <a:rPr lang="cs-CZ" sz="1800" i="1" dirty="0"/>
              <a:t>(nové silné heslo musí mít minimálně 8 znaků a musí být kombinací velkých a malých písmen, případně zvláštních znaků)</a:t>
            </a:r>
            <a:br>
              <a:rPr lang="cs-CZ" sz="1800" i="1" dirty="0"/>
            </a:br>
            <a:r>
              <a:rPr lang="cs-CZ" sz="1800" i="1" dirty="0"/>
              <a:t>- </a:t>
            </a:r>
            <a:r>
              <a:rPr lang="cs-CZ" sz="1800" dirty="0"/>
              <a:t>klikněte na tlačítko </a:t>
            </a:r>
            <a:r>
              <a:rPr lang="cs-CZ" sz="1800" b="1" dirty="0">
                <a:solidFill>
                  <a:srgbClr val="C00000"/>
                </a:solidFill>
              </a:rPr>
              <a:t>Přihlásit se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3836614" y="5137461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7531334" y="6056923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50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0789B37-4872-4935-8052-0D62728F2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65" y="2437296"/>
            <a:ext cx="4645105" cy="376261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81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Pro aktivaci účtu je potřeba zadat další informace </a:t>
            </a:r>
            <a:r>
              <a:rPr lang="cs-CZ" sz="1800" i="1" dirty="0"/>
              <a:t>- </a:t>
            </a:r>
            <a:r>
              <a:rPr lang="cs-CZ" sz="1800" dirty="0"/>
              <a:t>klikněte na tlačítko </a:t>
            </a:r>
            <a:r>
              <a:rPr lang="cs-CZ" sz="1800" b="1" dirty="0">
                <a:solidFill>
                  <a:srgbClr val="C00000"/>
                </a:solidFill>
              </a:rPr>
              <a:t>Další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7326316" y="5497630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18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760275E-42FD-4758-A15E-873B96C51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905" y="1895666"/>
            <a:ext cx="8876190" cy="306666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12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6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818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800" dirty="0"/>
              <a:t>Abyste mohli kdykoliv resetovat své heslo (v případě, že jej zapomenete), </a:t>
            </a:r>
            <a:br>
              <a:rPr lang="cs-CZ" sz="1800" dirty="0"/>
            </a:br>
            <a:r>
              <a:rPr lang="cs-CZ" sz="1800" dirty="0"/>
              <a:t>je potřeba nastavit telefon a e-mail pro ověření (stačí nastavit alespoň 1)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0986264">
            <a:off x="5137952" y="3374337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8DCA018-ABD0-494E-BF16-D51071DEA739}"/>
              </a:ext>
            </a:extLst>
          </p:cNvPr>
          <p:cNvSpPr/>
          <p:nvPr/>
        </p:nvSpPr>
        <p:spPr>
          <a:xfrm rot="11871094">
            <a:off x="4988149" y="3965974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386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426</Words>
  <Application>Microsoft Office PowerPoint</Application>
  <PresentationFormat>Širokoúhlá obrazovka</PresentationFormat>
  <Paragraphs>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Motiv Office</vt:lpstr>
      <vt:lpstr>OFFICE 365 V ZUŠ POLNÁ</vt:lpstr>
      <vt:lpstr>OFFICE 365</vt:lpstr>
      <vt:lpstr>JAK SE PŘIHLÁSIT?</vt:lpstr>
      <vt:lpstr>KROK 1</vt:lpstr>
      <vt:lpstr>KROK 2</vt:lpstr>
      <vt:lpstr>KROK 3</vt:lpstr>
      <vt:lpstr>KROK 4</vt:lpstr>
      <vt:lpstr>KROK 5</vt:lpstr>
      <vt:lpstr>KROK 6</vt:lpstr>
      <vt:lpstr>KROK 7</vt:lpstr>
      <vt:lpstr>KROK 8</vt:lpstr>
      <vt:lpstr>KROK 9</vt:lpstr>
      <vt:lpstr>KROK 10</vt:lpstr>
      <vt:lpstr>OFFICE 365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365 V ZUŠ POLNÁ</dc:title>
  <dc:creator>Vlastimil Matula</dc:creator>
  <cp:lastModifiedBy>Vlastimil Matula</cp:lastModifiedBy>
  <cp:revision>9</cp:revision>
  <dcterms:created xsi:type="dcterms:W3CDTF">2020-10-01T11:10:50Z</dcterms:created>
  <dcterms:modified xsi:type="dcterms:W3CDTF">2020-10-02T08:16:34Z</dcterms:modified>
</cp:coreProperties>
</file>